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5"/>
  </p:notesMasterIdLst>
  <p:sldIdLst>
    <p:sldId id="256" r:id="rId4"/>
    <p:sldId id="257" r:id="rId6"/>
    <p:sldId id="258" r:id="rId7"/>
    <p:sldId id="259" r:id="rId8"/>
    <p:sldId id="5299887" r:id="rId9"/>
    <p:sldId id="5299894" r:id="rId10"/>
    <p:sldId id="5299909" r:id="rId11"/>
    <p:sldId id="5299885" r:id="rId12"/>
    <p:sldId id="5299910" r:id="rId13"/>
    <p:sldId id="5299912" r:id="rId14"/>
    <p:sldId id="5299918" r:id="rId15"/>
    <p:sldId id="5299919" r:id="rId16"/>
    <p:sldId id="5299888" r:id="rId17"/>
    <p:sldId id="5299886" r:id="rId18"/>
    <p:sldId id="5299921" r:id="rId19"/>
    <p:sldId id="5299922" r:id="rId20"/>
    <p:sldId id="5299923" r:id="rId21"/>
    <p:sldId id="5299926" r:id="rId22"/>
    <p:sldId id="5299927" r:id="rId23"/>
    <p:sldId id="5299928" r:id="rId24"/>
    <p:sldId id="5299929" r:id="rId25"/>
    <p:sldId id="5299933" r:id="rId26"/>
    <p:sldId id="5299935" r:id="rId27"/>
    <p:sldId id="5299941" r:id="rId28"/>
    <p:sldId id="5299936" r:id="rId29"/>
    <p:sldId id="5299937" r:id="rId30"/>
    <p:sldId id="5299908" r:id="rId31"/>
    <p:sldId id="5299938" r:id="rId32"/>
    <p:sldId id="5299930" r:id="rId33"/>
    <p:sldId id="5299939" r:id="rId34"/>
    <p:sldId id="5299905" r:id="rId35"/>
  </p:sldIdLst>
  <p:sldSz cx="12192000" cy="6858000"/>
  <p:notesSz cx="6858000" cy="9144000"/>
  <p:embeddedFontLst>
    <p:embeddedFont>
      <p:font typeface="字魂37号-波纹乖乖体" panose="02000000000000000000" pitchFamily="2" charset="-122"/>
      <p:regular r:id="rId39"/>
    </p:embeddedFont>
    <p:embeddedFont>
      <p:font typeface="三极义黑简体" panose="00000500000000000000" pitchFamily="2" charset="-122"/>
      <p:regular r:id="rId40"/>
    </p:embeddedFont>
    <p:embeddedFont>
      <p:font typeface="字魂56号-洪亮毛笔隶书简体" panose="00000500000000000000" pitchFamily="2" charset="-122"/>
      <p:regular r:id="rId41"/>
    </p:embeddedFont>
    <p:embeddedFont>
      <p:font typeface="仓耳明楷 W03" panose="00000500000000000000" pitchFamily="2" charset="-122"/>
      <p:regular r:id="rId42"/>
    </p:embeddedFont>
    <p:embeddedFont>
      <p:font typeface="等线" panose="02010600030101010101" charset="-122"/>
      <p:regular r:id="rId43"/>
    </p:embeddedFont>
    <p:embeddedFont>
      <p:font typeface="等线 Light" panose="02010600030101010101" charset="-122"/>
      <p:regular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2" autoAdjust="0"/>
    <p:restoredTop sz="70208" autoAdjust="0"/>
  </p:normalViewPr>
  <p:slideViewPr>
    <p:cSldViewPr snapToGrid="0">
      <p:cViewPr>
        <p:scale>
          <a:sx n="33" d="100"/>
          <a:sy n="33" d="100"/>
        </p:scale>
        <p:origin x="2358" y="1026"/>
      </p:cViewPr>
      <p:guideLst/>
    </p:cSldViewPr>
  </p:slideViewPr>
  <p:notesTextViewPr>
    <p:cViewPr>
      <p:scale>
        <a:sx n="1" d="1"/>
        <a:sy n="1" d="1"/>
      </p:scale>
      <p:origin x="0" y="0"/>
    </p:cViewPr>
  </p:notesText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5" Type="http://schemas.openxmlformats.org/officeDocument/2006/relationships/tags" Target="tags/tag3.xml"/><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0B712-2E93-4C0E-B1CE-A4EFACD322D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CB029-7C20-472D-88DF-9316B6ED9E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F806032-C9ED-49C0-A3DB-86393BC55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B0DF76-F88C-4EAD-AAA9-F5706B04E2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06032-C9ED-49C0-A3DB-86393BC55BD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0DF76-F88C-4EAD-AAA9-F5706B04E2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06032-C9ED-49C0-A3DB-86393BC55BD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0DF76-F88C-4EAD-AAA9-F5706B04E2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advClick="0">
        <p14:window dir="vert"/>
      </p:transition>
    </mc:Choice>
    <mc:Fallback>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空心弧 8"/>
          <p:cNvSpPr/>
          <p:nvPr/>
        </p:nvSpPr>
        <p:spPr>
          <a:xfrm rot="10800000">
            <a:off x="594639" y="-376879"/>
            <a:ext cx="1302706" cy="1302706"/>
          </a:xfrm>
          <a:prstGeom prst="blockArc">
            <a:avLst>
              <a:gd name="adj1" fmla="val 7710040"/>
              <a:gd name="adj2" fmla="val 3238355"/>
              <a:gd name="adj3" fmla="val 23843"/>
            </a:avLst>
          </a:prstGeom>
          <a:solidFill>
            <a:srgbClr val="E4C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 空心 9"/>
          <p:cNvSpPr/>
          <p:nvPr/>
        </p:nvSpPr>
        <p:spPr>
          <a:xfrm>
            <a:off x="7684370" y="925826"/>
            <a:ext cx="3319397" cy="3319397"/>
          </a:xfrm>
          <a:prstGeom prst="donut">
            <a:avLst>
              <a:gd name="adj" fmla="val 25366"/>
            </a:avLst>
          </a:prstGeom>
          <a:solidFill>
            <a:srgbClr val="E4C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2" name="组合 61"/>
          <p:cNvGrpSpPr/>
          <p:nvPr/>
        </p:nvGrpSpPr>
        <p:grpSpPr>
          <a:xfrm>
            <a:off x="3768725" y="175570"/>
            <a:ext cx="2373913" cy="1144205"/>
            <a:chOff x="4251325" y="175570"/>
            <a:chExt cx="2373913" cy="1144205"/>
          </a:xfrm>
        </p:grpSpPr>
        <p:sp>
          <p:nvSpPr>
            <p:cNvPr id="12" name="矩形 11"/>
            <p:cNvSpPr/>
            <p:nvPr/>
          </p:nvSpPr>
          <p:spPr>
            <a:xfrm>
              <a:off x="4251325" y="1792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576762" y="1792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902200" y="179702"/>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230812" y="1755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56250" y="179702"/>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883275" y="179702"/>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208430" y="17652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529988" y="1787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251325" y="43899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576762" y="43899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902200" y="43947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230812" y="435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556250" y="43947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3275" y="43947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208430" y="43947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529988" y="43852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251325" y="6946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76762" y="6946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902200" y="69510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230812" y="69573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556250" y="69510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883275" y="69510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208430" y="69510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529988" y="69414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251325" y="96154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576762" y="96154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902200" y="9620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230812" y="957891"/>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556250" y="9620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883275" y="9620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208430" y="9620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529988" y="957891"/>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251325" y="122404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576762" y="122404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902200" y="12245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5230812" y="122039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5556250" y="12245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883275" y="12245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208430" y="12245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529988" y="122039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5" name="组合 174"/>
          <p:cNvGrpSpPr/>
          <p:nvPr/>
        </p:nvGrpSpPr>
        <p:grpSpPr>
          <a:xfrm>
            <a:off x="168275" y="5044642"/>
            <a:ext cx="2052355" cy="1683957"/>
            <a:chOff x="168275" y="5044642"/>
            <a:chExt cx="2052355" cy="1683957"/>
          </a:xfrm>
        </p:grpSpPr>
        <p:sp>
          <p:nvSpPr>
            <p:cNvPr id="64" name="矩形 63"/>
            <p:cNvSpPr/>
            <p:nvPr/>
          </p:nvSpPr>
          <p:spPr>
            <a:xfrm>
              <a:off x="168275" y="50482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93712" y="50482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19150" y="504877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147762" y="5044642"/>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1473200" y="504877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800225" y="504877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125380" y="504559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68275" y="53080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493712" y="53080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9150"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1147762" y="530441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1473200"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1800225"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125380"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168275" y="55636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93712" y="55636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819150"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147762" y="556480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473200"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800225"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125380"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168275" y="583061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493712" y="583061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819150"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147762" y="58269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1473200"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1800225"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125380"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168275" y="609311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493712" y="609311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819150"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1147762" y="608946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1473200"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1800225"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2125380"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168275" y="636186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493712" y="636186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19150"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1147762" y="63582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1473200"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800225"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25380"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68275" y="66328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493712" y="66328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819150"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1147762" y="662921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1473200"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1800225"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2125380"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组合 178"/>
          <p:cNvGrpSpPr/>
          <p:nvPr/>
        </p:nvGrpSpPr>
        <p:grpSpPr>
          <a:xfrm>
            <a:off x="11468402" y="133428"/>
            <a:ext cx="625150" cy="1727200"/>
            <a:chOff x="11468402" y="133428"/>
            <a:chExt cx="625150" cy="1727200"/>
          </a:xfrm>
        </p:grpSpPr>
        <p:sp>
          <p:nvSpPr>
            <p:cNvPr id="135" name="矩形 134"/>
            <p:cNvSpPr/>
            <p:nvPr/>
          </p:nvSpPr>
          <p:spPr>
            <a:xfrm rot="5400000">
              <a:off x="11998302" y="13342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rot="5400000">
              <a:off x="11998302" y="45886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rot="5400000">
              <a:off x="11997823" y="78430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rot="5400000">
              <a:off x="11997193" y="111291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rot="5400000">
              <a:off x="11997823" y="143835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rot="5400000">
              <a:off x="11997823" y="176537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rot="5400000">
              <a:off x="11731383" y="13342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rot="5400000">
              <a:off x="11731383" y="45886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rot="5400000">
              <a:off x="11730904" y="78430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rot="5400000">
              <a:off x="11735036" y="111291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rot="5400000">
              <a:off x="11730904" y="143835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rot="5400000">
              <a:off x="11730904" y="176537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rot="5400000">
              <a:off x="11468881" y="13342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rot="5400000">
              <a:off x="11468881" y="45886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rot="5400000">
              <a:off x="11468402" y="78430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rot="5400000">
              <a:off x="11472534" y="111291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rot="5400000">
              <a:off x="11468402" y="143835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rot="5400000">
              <a:off x="11468402" y="176537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9" name="椭圆 158"/>
          <p:cNvSpPr/>
          <p:nvPr/>
        </p:nvSpPr>
        <p:spPr>
          <a:xfrm>
            <a:off x="2747406" y="1074669"/>
            <a:ext cx="383927" cy="383927"/>
          </a:xfrm>
          <a:prstGeom prst="ellipse">
            <a:avLst/>
          </a:prstGeom>
          <a:solidFill>
            <a:srgbClr val="FDD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7525564" y="4999530"/>
            <a:ext cx="304887" cy="304887"/>
          </a:xfrm>
          <a:prstGeom prst="ellipse">
            <a:avLst/>
          </a:prstGeom>
          <a:solidFill>
            <a:srgbClr val="BB77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7688709" y="-160732"/>
            <a:ext cx="383927" cy="383927"/>
          </a:xfrm>
          <a:prstGeom prst="ellipse">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a:off x="10924589" y="4053259"/>
            <a:ext cx="383927" cy="383927"/>
          </a:xfrm>
          <a:prstGeom prst="ellipse">
            <a:avLst/>
          </a:prstGeom>
          <a:solidFill>
            <a:srgbClr val="F24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10183713" y="424520"/>
            <a:ext cx="212150" cy="212150"/>
          </a:xfrm>
          <a:prstGeom prst="ellipse">
            <a:avLst/>
          </a:prstGeom>
          <a:solidFill>
            <a:srgbClr val="08B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空心弧 163"/>
          <p:cNvSpPr/>
          <p:nvPr/>
        </p:nvSpPr>
        <p:spPr>
          <a:xfrm rot="16200000">
            <a:off x="11698937" y="2413652"/>
            <a:ext cx="1302706" cy="1302706"/>
          </a:xfrm>
          <a:prstGeom prst="blockArc">
            <a:avLst>
              <a:gd name="adj1" fmla="val 11455381"/>
              <a:gd name="adj2" fmla="val 20947600"/>
              <a:gd name="adj3" fmla="val 25834"/>
            </a:avLst>
          </a:prstGeom>
          <a:solidFill>
            <a:srgbClr val="FDD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p:cNvSpPr/>
          <p:nvPr/>
        </p:nvSpPr>
        <p:spPr>
          <a:xfrm>
            <a:off x="3499858" y="5826963"/>
            <a:ext cx="2182384" cy="2182384"/>
          </a:xfrm>
          <a:prstGeom prst="blockArc">
            <a:avLst>
              <a:gd name="adj1" fmla="val 10717535"/>
              <a:gd name="adj2" fmla="val 372580"/>
              <a:gd name="adj3" fmla="val 23422"/>
            </a:avLst>
          </a:prstGeom>
          <a:solidFill>
            <a:srgbClr val="E3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p:cNvSpPr/>
          <p:nvPr/>
        </p:nvSpPr>
        <p:spPr>
          <a:xfrm>
            <a:off x="9776509" y="5937457"/>
            <a:ext cx="3162453" cy="3162453"/>
          </a:xfrm>
          <a:prstGeom prst="blockArc">
            <a:avLst>
              <a:gd name="adj1" fmla="val 12082720"/>
              <a:gd name="adj2" fmla="val 19775086"/>
              <a:gd name="adj3" fmla="val 23552"/>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矩形: 圆角 166"/>
          <p:cNvSpPr/>
          <p:nvPr/>
        </p:nvSpPr>
        <p:spPr>
          <a:xfrm>
            <a:off x="5830880" y="2255132"/>
            <a:ext cx="1065220" cy="518844"/>
          </a:xfrm>
          <a:prstGeom prst="roundRect">
            <a:avLst>
              <a:gd name="adj" fmla="val 42142"/>
            </a:avLst>
          </a:prstGeom>
          <a:solidFill>
            <a:srgbClr val="CFD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a:solidFill>
                  <a:schemeClr val="tx1">
                    <a:lumMod val="75000"/>
                    <a:lumOff val="25000"/>
                  </a:schemeClr>
                </a:solidFill>
                <a:latin typeface="字魂37号-波纹乖乖体" panose="02000000000000000000" pitchFamily="2" charset="-122"/>
                <a:ea typeface="字魂37号-波纹乖乖体" panose="02000000000000000000" pitchFamily="2" charset="-122"/>
              </a:rPr>
              <a:t>2022</a:t>
            </a:r>
            <a:endParaRPr lang="en-US" altLang="zh-CN" spc="30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sp>
        <p:nvSpPr>
          <p:cNvPr id="168" name="标题 1"/>
          <p:cNvSpPr txBox="1"/>
          <p:nvPr/>
        </p:nvSpPr>
        <p:spPr>
          <a:xfrm>
            <a:off x="49530" y="3341370"/>
            <a:ext cx="10133965" cy="9036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sz="7600" spc="300">
              <a:solidFill>
                <a:schemeClr val="tx1">
                  <a:lumMod val="75000"/>
                  <a:lumOff val="25000"/>
                </a:schemeClr>
              </a:solidFill>
              <a:latin typeface="三极义黑简体" panose="00000500000000000000" pitchFamily="2" charset="-122"/>
              <a:ea typeface="三极义黑简体" panose="00000500000000000000" pitchFamily="2" charset="-122"/>
            </a:endParaRPr>
          </a:p>
          <a:p>
            <a:endParaRPr lang="zh-CN" altLang="en-US" sz="7600" spc="300">
              <a:solidFill>
                <a:schemeClr val="tx1">
                  <a:lumMod val="75000"/>
                  <a:lumOff val="25000"/>
                </a:schemeClr>
              </a:solidFill>
              <a:latin typeface="三极义黑简体" panose="00000500000000000000" pitchFamily="2" charset="-122"/>
              <a:ea typeface="三极义黑简体" panose="00000500000000000000" pitchFamily="2" charset="-122"/>
            </a:endParaRPr>
          </a:p>
          <a:p>
            <a:r>
              <a:rPr lang="zh-CN" altLang="en-US" sz="7600" spc="300">
                <a:solidFill>
                  <a:schemeClr val="tx1">
                    <a:lumMod val="75000"/>
                    <a:lumOff val="25000"/>
                  </a:schemeClr>
                </a:solidFill>
                <a:latin typeface="三极义黑简体" panose="00000500000000000000" pitchFamily="2" charset="-122"/>
                <a:ea typeface="三极义黑简体" panose="00000500000000000000" pitchFamily="2" charset="-122"/>
              </a:rPr>
              <a:t>风雨五组项目</a:t>
            </a:r>
            <a:r>
              <a:rPr lang="zh-CN" altLang="en-US" sz="7600" spc="300">
                <a:solidFill>
                  <a:schemeClr val="tx1">
                    <a:lumMod val="75000"/>
                    <a:lumOff val="25000"/>
                  </a:schemeClr>
                </a:solidFill>
                <a:latin typeface="三极义黑简体" panose="00000500000000000000" pitchFamily="2" charset="-122"/>
                <a:ea typeface="三极义黑简体" panose="00000500000000000000" pitchFamily="2" charset="-122"/>
              </a:rPr>
              <a:t>设计    </a:t>
            </a:r>
            <a:endParaRPr lang="zh-CN" altLang="en-US" sz="7600" spc="3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174" name="标题 1"/>
          <p:cNvSpPr txBox="1"/>
          <p:nvPr/>
        </p:nvSpPr>
        <p:spPr>
          <a:xfrm>
            <a:off x="4591050" y="4431669"/>
            <a:ext cx="2999744" cy="5569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spc="300">
                <a:solidFill>
                  <a:schemeClr val="bg1">
                    <a:lumMod val="65000"/>
                  </a:schemeClr>
                </a:solidFill>
                <a:latin typeface="三极义黑简体" panose="00000500000000000000" pitchFamily="2" charset="-122"/>
                <a:ea typeface="三极义黑简体" panose="00000500000000000000" pitchFamily="2" charset="-122"/>
              </a:rPr>
              <a:t>WIND</a:t>
            </a:r>
            <a:endParaRPr lang="en-US" altLang="zh-CN" sz="4000" spc="300">
              <a:solidFill>
                <a:schemeClr val="bg1">
                  <a:lumMod val="65000"/>
                </a:schemeClr>
              </a:solidFill>
              <a:latin typeface="三极义黑简体" panose="00000500000000000000" pitchFamily="2" charset="-122"/>
              <a:ea typeface="三极义黑简体" panose="00000500000000000000" pitchFamily="2" charset="-122"/>
            </a:endParaRPr>
          </a:p>
        </p:txBody>
      </p:sp>
      <p:sp>
        <p:nvSpPr>
          <p:cNvPr id="176" name="矩形 175"/>
          <p:cNvSpPr/>
          <p:nvPr/>
        </p:nvSpPr>
        <p:spPr>
          <a:xfrm>
            <a:off x="1405643" y="2339239"/>
            <a:ext cx="4367812" cy="521970"/>
          </a:xfrm>
          <a:prstGeom prst="rect">
            <a:avLst/>
          </a:prstGeom>
        </p:spPr>
        <p:txBody>
          <a:bodyPr wrap="square">
            <a:spAutoFit/>
          </a:bodyPr>
          <a:lstStyle/>
          <a:p>
            <a:r>
              <a:rPr lang="en-US" altLang="zh-CN" sz="2800" i="1" spc="600">
                <a:solidFill>
                  <a:schemeClr val="bg1">
                    <a:lumMod val="65000"/>
                  </a:schemeClr>
                </a:solidFill>
                <a:latin typeface="字魂37号-波纹乖乖体" panose="02000000000000000000" pitchFamily="2" charset="-122"/>
                <a:ea typeface="字魂37号-波纹乖乖体" panose="02000000000000000000" pitchFamily="2" charset="-122"/>
              </a:rPr>
              <a:t>  FENGYUWUZU</a:t>
            </a:r>
            <a:endParaRPr lang="en-US" altLang="zh-CN" sz="2800" i="1" spc="600">
              <a:solidFill>
                <a:schemeClr val="bg1">
                  <a:lumMod val="65000"/>
                </a:schemeClr>
              </a:solidFill>
              <a:latin typeface="字魂37号-波纹乖乖体" panose="02000000000000000000" pitchFamily="2" charset="-122"/>
              <a:ea typeface="字魂37号-波纹乖乖体" panose="02000000000000000000" pitchFamily="2" charset="-122"/>
            </a:endParaRPr>
          </a:p>
        </p:txBody>
      </p:sp>
      <p:pic>
        <p:nvPicPr>
          <p:cNvPr id="126" name="5bf7a985c279a">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056248" y="-133673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p14:window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6"/>
                                        </p:tgtEl>
                                      </p:cBhvr>
                                    </p:cmd>
                                  </p:childTnLst>
                                </p:cTn>
                              </p:par>
                              <p:par>
                                <p:cTn id="7" presetID="53" presetClass="entr" presetSubtype="16" fill="hold" nodeType="withEffect">
                                  <p:stCondLst>
                                    <p:cond delay="0"/>
                                  </p:stCondLst>
                                  <p:childTnLst>
                                    <p:set>
                                      <p:cBhvr>
                                        <p:cTn id="8" dur="1" fill="hold">
                                          <p:stCondLst>
                                            <p:cond delay="0"/>
                                          </p:stCondLst>
                                        </p:cTn>
                                        <p:tgtEl>
                                          <p:spTgt spid="175"/>
                                        </p:tgtEl>
                                        <p:attrNameLst>
                                          <p:attrName>style.visibility</p:attrName>
                                        </p:attrNameLst>
                                      </p:cBhvr>
                                      <p:to>
                                        <p:strVal val="visible"/>
                                      </p:to>
                                    </p:set>
                                    <p:anim calcmode="lin" valueType="num">
                                      <p:cBhvr>
                                        <p:cTn id="9" dur="750" fill="hold"/>
                                        <p:tgtEl>
                                          <p:spTgt spid="175"/>
                                        </p:tgtEl>
                                        <p:attrNameLst>
                                          <p:attrName>ppt_w</p:attrName>
                                        </p:attrNameLst>
                                      </p:cBhvr>
                                      <p:tavLst>
                                        <p:tav tm="0">
                                          <p:val>
                                            <p:fltVal val="0"/>
                                          </p:val>
                                        </p:tav>
                                        <p:tav tm="100000">
                                          <p:val>
                                            <p:strVal val="#ppt_w"/>
                                          </p:val>
                                        </p:tav>
                                      </p:tavLst>
                                    </p:anim>
                                    <p:anim calcmode="lin" valueType="num">
                                      <p:cBhvr>
                                        <p:cTn id="10" dur="750" fill="hold"/>
                                        <p:tgtEl>
                                          <p:spTgt spid="175"/>
                                        </p:tgtEl>
                                        <p:attrNameLst>
                                          <p:attrName>ppt_h</p:attrName>
                                        </p:attrNameLst>
                                      </p:cBhvr>
                                      <p:tavLst>
                                        <p:tav tm="0">
                                          <p:val>
                                            <p:fltVal val="0"/>
                                          </p:val>
                                        </p:tav>
                                        <p:tav tm="100000">
                                          <p:val>
                                            <p:strVal val="#ppt_h"/>
                                          </p:val>
                                        </p:tav>
                                      </p:tavLst>
                                    </p:anim>
                                    <p:animEffect transition="in" filter="fade">
                                      <p:cBhvr>
                                        <p:cTn id="11" dur="750"/>
                                        <p:tgtEl>
                                          <p:spTgt spid="175"/>
                                        </p:tgtEl>
                                      </p:cBhvr>
                                    </p:animEffect>
                                  </p:childTnLst>
                                </p:cTn>
                              </p:par>
                              <p:par>
                                <p:cTn id="12" presetID="53" presetClass="entr" presetSubtype="16" fill="hold" nodeType="withEffect">
                                  <p:stCondLst>
                                    <p:cond delay="0"/>
                                  </p:stCondLst>
                                  <p:childTnLst>
                                    <p:set>
                                      <p:cBhvr>
                                        <p:cTn id="13" dur="1" fill="hold">
                                          <p:stCondLst>
                                            <p:cond delay="0"/>
                                          </p:stCondLst>
                                        </p:cTn>
                                        <p:tgtEl>
                                          <p:spTgt spid="62"/>
                                        </p:tgtEl>
                                        <p:attrNameLst>
                                          <p:attrName>style.visibility</p:attrName>
                                        </p:attrNameLst>
                                      </p:cBhvr>
                                      <p:to>
                                        <p:strVal val="visible"/>
                                      </p:to>
                                    </p:set>
                                    <p:anim calcmode="lin" valueType="num">
                                      <p:cBhvr>
                                        <p:cTn id="14" dur="750" fill="hold"/>
                                        <p:tgtEl>
                                          <p:spTgt spid="62"/>
                                        </p:tgtEl>
                                        <p:attrNameLst>
                                          <p:attrName>ppt_w</p:attrName>
                                        </p:attrNameLst>
                                      </p:cBhvr>
                                      <p:tavLst>
                                        <p:tav tm="0">
                                          <p:val>
                                            <p:fltVal val="0"/>
                                          </p:val>
                                        </p:tav>
                                        <p:tav tm="100000">
                                          <p:val>
                                            <p:strVal val="#ppt_w"/>
                                          </p:val>
                                        </p:tav>
                                      </p:tavLst>
                                    </p:anim>
                                    <p:anim calcmode="lin" valueType="num">
                                      <p:cBhvr>
                                        <p:cTn id="15" dur="750" fill="hold"/>
                                        <p:tgtEl>
                                          <p:spTgt spid="62"/>
                                        </p:tgtEl>
                                        <p:attrNameLst>
                                          <p:attrName>ppt_h</p:attrName>
                                        </p:attrNameLst>
                                      </p:cBhvr>
                                      <p:tavLst>
                                        <p:tav tm="0">
                                          <p:val>
                                            <p:fltVal val="0"/>
                                          </p:val>
                                        </p:tav>
                                        <p:tav tm="100000">
                                          <p:val>
                                            <p:strVal val="#ppt_h"/>
                                          </p:val>
                                        </p:tav>
                                      </p:tavLst>
                                    </p:anim>
                                    <p:animEffect transition="in" filter="fade">
                                      <p:cBhvr>
                                        <p:cTn id="16" dur="750"/>
                                        <p:tgtEl>
                                          <p:spTgt spid="62"/>
                                        </p:tgtEl>
                                      </p:cBhvr>
                                    </p:animEffect>
                                  </p:childTnLst>
                                </p:cTn>
                              </p:par>
                              <p:par>
                                <p:cTn id="17" presetID="53" presetClass="entr" presetSubtype="16" fill="hold" nodeType="withEffect">
                                  <p:stCondLst>
                                    <p:cond delay="0"/>
                                  </p:stCondLst>
                                  <p:childTnLst>
                                    <p:set>
                                      <p:cBhvr>
                                        <p:cTn id="18" dur="1" fill="hold">
                                          <p:stCondLst>
                                            <p:cond delay="0"/>
                                          </p:stCondLst>
                                        </p:cTn>
                                        <p:tgtEl>
                                          <p:spTgt spid="179"/>
                                        </p:tgtEl>
                                        <p:attrNameLst>
                                          <p:attrName>style.visibility</p:attrName>
                                        </p:attrNameLst>
                                      </p:cBhvr>
                                      <p:to>
                                        <p:strVal val="visible"/>
                                      </p:to>
                                    </p:set>
                                    <p:anim calcmode="lin" valueType="num">
                                      <p:cBhvr>
                                        <p:cTn id="19" dur="750" fill="hold"/>
                                        <p:tgtEl>
                                          <p:spTgt spid="179"/>
                                        </p:tgtEl>
                                        <p:attrNameLst>
                                          <p:attrName>ppt_w</p:attrName>
                                        </p:attrNameLst>
                                      </p:cBhvr>
                                      <p:tavLst>
                                        <p:tav tm="0">
                                          <p:val>
                                            <p:fltVal val="0"/>
                                          </p:val>
                                        </p:tav>
                                        <p:tav tm="100000">
                                          <p:val>
                                            <p:strVal val="#ppt_w"/>
                                          </p:val>
                                        </p:tav>
                                      </p:tavLst>
                                    </p:anim>
                                    <p:anim calcmode="lin" valueType="num">
                                      <p:cBhvr>
                                        <p:cTn id="20" dur="750" fill="hold"/>
                                        <p:tgtEl>
                                          <p:spTgt spid="179"/>
                                        </p:tgtEl>
                                        <p:attrNameLst>
                                          <p:attrName>ppt_h</p:attrName>
                                        </p:attrNameLst>
                                      </p:cBhvr>
                                      <p:tavLst>
                                        <p:tav tm="0">
                                          <p:val>
                                            <p:fltVal val="0"/>
                                          </p:val>
                                        </p:tav>
                                        <p:tav tm="100000">
                                          <p:val>
                                            <p:strVal val="#ppt_h"/>
                                          </p:val>
                                        </p:tav>
                                      </p:tavLst>
                                    </p:anim>
                                    <p:animEffect transition="in" filter="fade">
                                      <p:cBhvr>
                                        <p:cTn id="21" dur="750"/>
                                        <p:tgtEl>
                                          <p:spTgt spid="179"/>
                                        </p:tgtEl>
                                      </p:cBhvr>
                                    </p:animEffect>
                                  </p:childTnLst>
                                </p:cTn>
                              </p:par>
                            </p:childTnLst>
                          </p:cTn>
                        </p:par>
                        <p:par>
                          <p:cTn id="22" fill="hold">
                            <p:stCondLst>
                              <p:cond delay="0"/>
                            </p:stCondLst>
                            <p:childTnLst>
                              <p:par>
                                <p:cTn id="23" presetID="22" presetClass="entr" presetSubtype="4"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750"/>
                                        <p:tgtEl>
                                          <p:spTgt spid="9"/>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65"/>
                                        </p:tgtEl>
                                        <p:attrNameLst>
                                          <p:attrName>style.visibility</p:attrName>
                                        </p:attrNameLst>
                                      </p:cBhvr>
                                      <p:to>
                                        <p:strVal val="visible"/>
                                      </p:to>
                                    </p:set>
                                    <p:animEffect transition="in" filter="wipe(up)">
                                      <p:cBhvr>
                                        <p:cTn id="28" dur="750"/>
                                        <p:tgtEl>
                                          <p:spTgt spid="165"/>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wipe(up)">
                                      <p:cBhvr>
                                        <p:cTn id="31" dur="750"/>
                                        <p:tgtEl>
                                          <p:spTgt spid="16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64"/>
                                        </p:tgtEl>
                                        <p:attrNameLst>
                                          <p:attrName>style.visibility</p:attrName>
                                        </p:attrNameLst>
                                      </p:cBhvr>
                                      <p:to>
                                        <p:strVal val="visible"/>
                                      </p:to>
                                    </p:set>
                                    <p:animEffect transition="in" filter="wipe(left)">
                                      <p:cBhvr>
                                        <p:cTn id="34" dur="750"/>
                                        <p:tgtEl>
                                          <p:spTgt spid="164"/>
                                        </p:tgtEl>
                                      </p:cBhvr>
                                    </p:animEffect>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750" fill="hold"/>
                                        <p:tgtEl>
                                          <p:spTgt spid="10"/>
                                        </p:tgtEl>
                                        <p:attrNameLst>
                                          <p:attrName>ppt_w</p:attrName>
                                        </p:attrNameLst>
                                      </p:cBhvr>
                                      <p:tavLst>
                                        <p:tav tm="0">
                                          <p:val>
                                            <p:fltVal val="0"/>
                                          </p:val>
                                        </p:tav>
                                        <p:tav tm="100000">
                                          <p:val>
                                            <p:strVal val="#ppt_w"/>
                                          </p:val>
                                        </p:tav>
                                      </p:tavLst>
                                    </p:anim>
                                    <p:anim calcmode="lin" valueType="num">
                                      <p:cBhvr>
                                        <p:cTn id="39" dur="750" fill="hold"/>
                                        <p:tgtEl>
                                          <p:spTgt spid="10"/>
                                        </p:tgtEl>
                                        <p:attrNameLst>
                                          <p:attrName>ppt_h</p:attrName>
                                        </p:attrNameLst>
                                      </p:cBhvr>
                                      <p:tavLst>
                                        <p:tav tm="0">
                                          <p:val>
                                            <p:fltVal val="0"/>
                                          </p:val>
                                        </p:tav>
                                        <p:tav tm="100000">
                                          <p:val>
                                            <p:strVal val="#ppt_h"/>
                                          </p:val>
                                        </p:tav>
                                      </p:tavLst>
                                    </p:anim>
                                    <p:animEffect transition="in" filter="fade">
                                      <p:cBhvr>
                                        <p:cTn id="40" dur="750"/>
                                        <p:tgtEl>
                                          <p:spTgt spid="10"/>
                                        </p:tgtEl>
                                      </p:cBhvr>
                                    </p:animEffect>
                                  </p:childTnLst>
                                </p:cTn>
                              </p:par>
                            </p:childTnLst>
                          </p:cTn>
                        </p:par>
                        <p:par>
                          <p:cTn id="41" fill="hold">
                            <p:stCondLst>
                              <p:cond delay="2000"/>
                            </p:stCondLst>
                            <p:childTnLst>
                              <p:par>
                                <p:cTn id="42" presetID="53" presetClass="entr" presetSubtype="16" fill="hold" grpId="0" nodeType="afterEffect">
                                  <p:stCondLst>
                                    <p:cond delay="0"/>
                                  </p:stCondLst>
                                  <p:childTnLst>
                                    <p:set>
                                      <p:cBhvr>
                                        <p:cTn id="43" dur="1" fill="hold">
                                          <p:stCondLst>
                                            <p:cond delay="0"/>
                                          </p:stCondLst>
                                        </p:cTn>
                                        <p:tgtEl>
                                          <p:spTgt spid="161"/>
                                        </p:tgtEl>
                                        <p:attrNameLst>
                                          <p:attrName>style.visibility</p:attrName>
                                        </p:attrNameLst>
                                      </p:cBhvr>
                                      <p:to>
                                        <p:strVal val="visible"/>
                                      </p:to>
                                    </p:set>
                                    <p:anim calcmode="lin" valueType="num">
                                      <p:cBhvr>
                                        <p:cTn id="44" dur="750" fill="hold"/>
                                        <p:tgtEl>
                                          <p:spTgt spid="161"/>
                                        </p:tgtEl>
                                        <p:attrNameLst>
                                          <p:attrName>ppt_w</p:attrName>
                                        </p:attrNameLst>
                                      </p:cBhvr>
                                      <p:tavLst>
                                        <p:tav tm="0">
                                          <p:val>
                                            <p:fltVal val="0"/>
                                          </p:val>
                                        </p:tav>
                                        <p:tav tm="100000">
                                          <p:val>
                                            <p:strVal val="#ppt_w"/>
                                          </p:val>
                                        </p:tav>
                                      </p:tavLst>
                                    </p:anim>
                                    <p:anim calcmode="lin" valueType="num">
                                      <p:cBhvr>
                                        <p:cTn id="45" dur="750" fill="hold"/>
                                        <p:tgtEl>
                                          <p:spTgt spid="161"/>
                                        </p:tgtEl>
                                        <p:attrNameLst>
                                          <p:attrName>ppt_h</p:attrName>
                                        </p:attrNameLst>
                                      </p:cBhvr>
                                      <p:tavLst>
                                        <p:tav tm="0">
                                          <p:val>
                                            <p:fltVal val="0"/>
                                          </p:val>
                                        </p:tav>
                                        <p:tav tm="100000">
                                          <p:val>
                                            <p:strVal val="#ppt_h"/>
                                          </p:val>
                                        </p:tav>
                                      </p:tavLst>
                                    </p:anim>
                                    <p:animEffect transition="in" filter="fade">
                                      <p:cBhvr>
                                        <p:cTn id="46" dur="750"/>
                                        <p:tgtEl>
                                          <p:spTgt spid="16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63"/>
                                        </p:tgtEl>
                                        <p:attrNameLst>
                                          <p:attrName>style.visibility</p:attrName>
                                        </p:attrNameLst>
                                      </p:cBhvr>
                                      <p:to>
                                        <p:strVal val="visible"/>
                                      </p:to>
                                    </p:set>
                                    <p:anim calcmode="lin" valueType="num">
                                      <p:cBhvr>
                                        <p:cTn id="49" dur="750" fill="hold"/>
                                        <p:tgtEl>
                                          <p:spTgt spid="163"/>
                                        </p:tgtEl>
                                        <p:attrNameLst>
                                          <p:attrName>ppt_w</p:attrName>
                                        </p:attrNameLst>
                                      </p:cBhvr>
                                      <p:tavLst>
                                        <p:tav tm="0">
                                          <p:val>
                                            <p:fltVal val="0"/>
                                          </p:val>
                                        </p:tav>
                                        <p:tav tm="100000">
                                          <p:val>
                                            <p:strVal val="#ppt_w"/>
                                          </p:val>
                                        </p:tav>
                                      </p:tavLst>
                                    </p:anim>
                                    <p:anim calcmode="lin" valueType="num">
                                      <p:cBhvr>
                                        <p:cTn id="50" dur="750" fill="hold"/>
                                        <p:tgtEl>
                                          <p:spTgt spid="163"/>
                                        </p:tgtEl>
                                        <p:attrNameLst>
                                          <p:attrName>ppt_h</p:attrName>
                                        </p:attrNameLst>
                                      </p:cBhvr>
                                      <p:tavLst>
                                        <p:tav tm="0">
                                          <p:val>
                                            <p:fltVal val="0"/>
                                          </p:val>
                                        </p:tav>
                                        <p:tav tm="100000">
                                          <p:val>
                                            <p:strVal val="#ppt_h"/>
                                          </p:val>
                                        </p:tav>
                                      </p:tavLst>
                                    </p:anim>
                                    <p:animEffect transition="in" filter="fade">
                                      <p:cBhvr>
                                        <p:cTn id="51" dur="750"/>
                                        <p:tgtEl>
                                          <p:spTgt spid="16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62"/>
                                        </p:tgtEl>
                                        <p:attrNameLst>
                                          <p:attrName>style.visibility</p:attrName>
                                        </p:attrNameLst>
                                      </p:cBhvr>
                                      <p:to>
                                        <p:strVal val="visible"/>
                                      </p:to>
                                    </p:set>
                                    <p:anim calcmode="lin" valueType="num">
                                      <p:cBhvr>
                                        <p:cTn id="54" dur="750" fill="hold"/>
                                        <p:tgtEl>
                                          <p:spTgt spid="162"/>
                                        </p:tgtEl>
                                        <p:attrNameLst>
                                          <p:attrName>ppt_w</p:attrName>
                                        </p:attrNameLst>
                                      </p:cBhvr>
                                      <p:tavLst>
                                        <p:tav tm="0">
                                          <p:val>
                                            <p:fltVal val="0"/>
                                          </p:val>
                                        </p:tav>
                                        <p:tav tm="100000">
                                          <p:val>
                                            <p:strVal val="#ppt_w"/>
                                          </p:val>
                                        </p:tav>
                                      </p:tavLst>
                                    </p:anim>
                                    <p:anim calcmode="lin" valueType="num">
                                      <p:cBhvr>
                                        <p:cTn id="55" dur="750" fill="hold"/>
                                        <p:tgtEl>
                                          <p:spTgt spid="162"/>
                                        </p:tgtEl>
                                        <p:attrNameLst>
                                          <p:attrName>ppt_h</p:attrName>
                                        </p:attrNameLst>
                                      </p:cBhvr>
                                      <p:tavLst>
                                        <p:tav tm="0">
                                          <p:val>
                                            <p:fltVal val="0"/>
                                          </p:val>
                                        </p:tav>
                                        <p:tav tm="100000">
                                          <p:val>
                                            <p:strVal val="#ppt_h"/>
                                          </p:val>
                                        </p:tav>
                                      </p:tavLst>
                                    </p:anim>
                                    <p:animEffect transition="in" filter="fade">
                                      <p:cBhvr>
                                        <p:cTn id="56" dur="750"/>
                                        <p:tgtEl>
                                          <p:spTgt spid="162"/>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60"/>
                                        </p:tgtEl>
                                        <p:attrNameLst>
                                          <p:attrName>style.visibility</p:attrName>
                                        </p:attrNameLst>
                                      </p:cBhvr>
                                      <p:to>
                                        <p:strVal val="visible"/>
                                      </p:to>
                                    </p:set>
                                    <p:anim calcmode="lin" valueType="num">
                                      <p:cBhvr>
                                        <p:cTn id="59" dur="750" fill="hold"/>
                                        <p:tgtEl>
                                          <p:spTgt spid="160"/>
                                        </p:tgtEl>
                                        <p:attrNameLst>
                                          <p:attrName>ppt_w</p:attrName>
                                        </p:attrNameLst>
                                      </p:cBhvr>
                                      <p:tavLst>
                                        <p:tav tm="0">
                                          <p:val>
                                            <p:fltVal val="0"/>
                                          </p:val>
                                        </p:tav>
                                        <p:tav tm="100000">
                                          <p:val>
                                            <p:strVal val="#ppt_w"/>
                                          </p:val>
                                        </p:tav>
                                      </p:tavLst>
                                    </p:anim>
                                    <p:anim calcmode="lin" valueType="num">
                                      <p:cBhvr>
                                        <p:cTn id="60" dur="750" fill="hold"/>
                                        <p:tgtEl>
                                          <p:spTgt spid="160"/>
                                        </p:tgtEl>
                                        <p:attrNameLst>
                                          <p:attrName>ppt_h</p:attrName>
                                        </p:attrNameLst>
                                      </p:cBhvr>
                                      <p:tavLst>
                                        <p:tav tm="0">
                                          <p:val>
                                            <p:fltVal val="0"/>
                                          </p:val>
                                        </p:tav>
                                        <p:tav tm="100000">
                                          <p:val>
                                            <p:strVal val="#ppt_h"/>
                                          </p:val>
                                        </p:tav>
                                      </p:tavLst>
                                    </p:anim>
                                    <p:animEffect transition="in" filter="fade">
                                      <p:cBhvr>
                                        <p:cTn id="61" dur="750"/>
                                        <p:tgtEl>
                                          <p:spTgt spid="160"/>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59"/>
                                        </p:tgtEl>
                                        <p:attrNameLst>
                                          <p:attrName>style.visibility</p:attrName>
                                        </p:attrNameLst>
                                      </p:cBhvr>
                                      <p:to>
                                        <p:strVal val="visible"/>
                                      </p:to>
                                    </p:set>
                                    <p:anim calcmode="lin" valueType="num">
                                      <p:cBhvr>
                                        <p:cTn id="64" dur="750" fill="hold"/>
                                        <p:tgtEl>
                                          <p:spTgt spid="159"/>
                                        </p:tgtEl>
                                        <p:attrNameLst>
                                          <p:attrName>ppt_w</p:attrName>
                                        </p:attrNameLst>
                                      </p:cBhvr>
                                      <p:tavLst>
                                        <p:tav tm="0">
                                          <p:val>
                                            <p:fltVal val="0"/>
                                          </p:val>
                                        </p:tav>
                                        <p:tav tm="100000">
                                          <p:val>
                                            <p:strVal val="#ppt_w"/>
                                          </p:val>
                                        </p:tav>
                                      </p:tavLst>
                                    </p:anim>
                                    <p:anim calcmode="lin" valueType="num">
                                      <p:cBhvr>
                                        <p:cTn id="65" dur="750" fill="hold"/>
                                        <p:tgtEl>
                                          <p:spTgt spid="159"/>
                                        </p:tgtEl>
                                        <p:attrNameLst>
                                          <p:attrName>ppt_h</p:attrName>
                                        </p:attrNameLst>
                                      </p:cBhvr>
                                      <p:tavLst>
                                        <p:tav tm="0">
                                          <p:val>
                                            <p:fltVal val="0"/>
                                          </p:val>
                                        </p:tav>
                                        <p:tav tm="100000">
                                          <p:val>
                                            <p:strVal val="#ppt_h"/>
                                          </p:val>
                                        </p:tav>
                                      </p:tavLst>
                                    </p:anim>
                                    <p:animEffect transition="in" filter="fade">
                                      <p:cBhvr>
                                        <p:cTn id="66" dur="750"/>
                                        <p:tgtEl>
                                          <p:spTgt spid="159"/>
                                        </p:tgtEl>
                                      </p:cBhvr>
                                    </p:animEffect>
                                  </p:childTnLst>
                                </p:cTn>
                              </p:par>
                            </p:childTnLst>
                          </p:cTn>
                        </p:par>
                        <p:par>
                          <p:cTn id="67" fill="hold">
                            <p:stCondLst>
                              <p:cond delay="3000"/>
                            </p:stCondLst>
                            <p:childTnLst>
                              <p:par>
                                <p:cTn id="68" presetID="14" presetClass="entr" presetSubtype="10" fill="hold" grpId="0" nodeType="afterEffect">
                                  <p:stCondLst>
                                    <p:cond delay="0"/>
                                  </p:stCondLst>
                                  <p:childTnLst>
                                    <p:set>
                                      <p:cBhvr>
                                        <p:cTn id="69" dur="1" fill="hold">
                                          <p:stCondLst>
                                            <p:cond delay="0"/>
                                          </p:stCondLst>
                                        </p:cTn>
                                        <p:tgtEl>
                                          <p:spTgt spid="176"/>
                                        </p:tgtEl>
                                        <p:attrNameLst>
                                          <p:attrName>style.visibility</p:attrName>
                                        </p:attrNameLst>
                                      </p:cBhvr>
                                      <p:to>
                                        <p:strVal val="visible"/>
                                      </p:to>
                                    </p:set>
                                    <p:animEffect transition="in" filter="randombar(horizontal)">
                                      <p:cBhvr>
                                        <p:cTn id="70" dur="750"/>
                                        <p:tgtEl>
                                          <p:spTgt spid="176"/>
                                        </p:tgtEl>
                                      </p:cBhvr>
                                    </p:animEffect>
                                  </p:childTnLst>
                                </p:cTn>
                              </p:par>
                            </p:childTnLst>
                          </p:cTn>
                        </p:par>
                        <p:par>
                          <p:cTn id="71" fill="hold">
                            <p:stCondLst>
                              <p:cond delay="4000"/>
                            </p:stCondLst>
                            <p:childTnLst>
                              <p:par>
                                <p:cTn id="72" presetID="53" presetClass="entr" presetSubtype="16" fill="hold" grpId="0" nodeType="afterEffect">
                                  <p:stCondLst>
                                    <p:cond delay="0"/>
                                  </p:stCondLst>
                                  <p:childTnLst>
                                    <p:set>
                                      <p:cBhvr>
                                        <p:cTn id="73" dur="1" fill="hold">
                                          <p:stCondLst>
                                            <p:cond delay="0"/>
                                          </p:stCondLst>
                                        </p:cTn>
                                        <p:tgtEl>
                                          <p:spTgt spid="167"/>
                                        </p:tgtEl>
                                        <p:attrNameLst>
                                          <p:attrName>style.visibility</p:attrName>
                                        </p:attrNameLst>
                                      </p:cBhvr>
                                      <p:to>
                                        <p:strVal val="visible"/>
                                      </p:to>
                                    </p:set>
                                    <p:anim calcmode="lin" valueType="num">
                                      <p:cBhvr>
                                        <p:cTn id="74" dur="750" fill="hold"/>
                                        <p:tgtEl>
                                          <p:spTgt spid="167"/>
                                        </p:tgtEl>
                                        <p:attrNameLst>
                                          <p:attrName>ppt_w</p:attrName>
                                        </p:attrNameLst>
                                      </p:cBhvr>
                                      <p:tavLst>
                                        <p:tav tm="0">
                                          <p:val>
                                            <p:fltVal val="0"/>
                                          </p:val>
                                        </p:tav>
                                        <p:tav tm="100000">
                                          <p:val>
                                            <p:strVal val="#ppt_w"/>
                                          </p:val>
                                        </p:tav>
                                      </p:tavLst>
                                    </p:anim>
                                    <p:anim calcmode="lin" valueType="num">
                                      <p:cBhvr>
                                        <p:cTn id="75" dur="750" fill="hold"/>
                                        <p:tgtEl>
                                          <p:spTgt spid="167"/>
                                        </p:tgtEl>
                                        <p:attrNameLst>
                                          <p:attrName>ppt_h</p:attrName>
                                        </p:attrNameLst>
                                      </p:cBhvr>
                                      <p:tavLst>
                                        <p:tav tm="0">
                                          <p:val>
                                            <p:fltVal val="0"/>
                                          </p:val>
                                        </p:tav>
                                        <p:tav tm="100000">
                                          <p:val>
                                            <p:strVal val="#ppt_h"/>
                                          </p:val>
                                        </p:tav>
                                      </p:tavLst>
                                    </p:anim>
                                    <p:animEffect transition="in" filter="fade">
                                      <p:cBhvr>
                                        <p:cTn id="76" dur="750"/>
                                        <p:tgtEl>
                                          <p:spTgt spid="167"/>
                                        </p:tgtEl>
                                      </p:cBhvr>
                                    </p:animEffect>
                                  </p:childTnLst>
                                </p:cTn>
                              </p:par>
                            </p:childTnLst>
                          </p:cTn>
                        </p:par>
                        <p:par>
                          <p:cTn id="77" fill="hold">
                            <p:stCondLst>
                              <p:cond delay="5000"/>
                            </p:stCondLst>
                            <p:childTnLst>
                              <p:par>
                                <p:cTn id="78" presetID="22" presetClass="entr" presetSubtype="8" fill="hold" grpId="0" nodeType="afterEffect">
                                  <p:stCondLst>
                                    <p:cond delay="0"/>
                                  </p:stCondLst>
                                  <p:childTnLst>
                                    <p:set>
                                      <p:cBhvr>
                                        <p:cTn id="79" dur="1" fill="hold">
                                          <p:stCondLst>
                                            <p:cond delay="0"/>
                                          </p:stCondLst>
                                        </p:cTn>
                                        <p:tgtEl>
                                          <p:spTgt spid="168"/>
                                        </p:tgtEl>
                                        <p:attrNameLst>
                                          <p:attrName>style.visibility</p:attrName>
                                        </p:attrNameLst>
                                      </p:cBhvr>
                                      <p:to>
                                        <p:strVal val="visible"/>
                                      </p:to>
                                    </p:set>
                                    <p:animEffect transition="in" filter="wipe(left)">
                                      <p:cBhvr>
                                        <p:cTn id="80" dur="750"/>
                                        <p:tgtEl>
                                          <p:spTgt spid="168"/>
                                        </p:tgtEl>
                                      </p:cBhvr>
                                    </p:animEffect>
                                  </p:childTnLst>
                                </p:cTn>
                              </p:par>
                            </p:childTnLst>
                          </p:cTn>
                        </p:par>
                        <p:par>
                          <p:cTn id="81" fill="hold">
                            <p:stCondLst>
                              <p:cond delay="6000"/>
                            </p:stCondLst>
                            <p:childTnLst>
                              <p:par>
                                <p:cTn id="82" presetID="14" presetClass="entr" presetSubtype="10" fill="hold" grpId="0" nodeType="afterEffect">
                                  <p:stCondLst>
                                    <p:cond delay="0"/>
                                  </p:stCondLst>
                                  <p:childTnLst>
                                    <p:set>
                                      <p:cBhvr>
                                        <p:cTn id="83" dur="1" fill="hold">
                                          <p:stCondLst>
                                            <p:cond delay="0"/>
                                          </p:stCondLst>
                                        </p:cTn>
                                        <p:tgtEl>
                                          <p:spTgt spid="174"/>
                                        </p:tgtEl>
                                        <p:attrNameLst>
                                          <p:attrName>style.visibility</p:attrName>
                                        </p:attrNameLst>
                                      </p:cBhvr>
                                      <p:to>
                                        <p:strVal val="visible"/>
                                      </p:to>
                                    </p:set>
                                    <p:animEffect transition="in" filter="randombar(horizontal)">
                                      <p:cBhvr>
                                        <p:cTn id="84" dur="75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85" repeatCount="indefinite" fill="hold" display="0">
                  <p:stCondLst>
                    <p:cond delay="indefinite"/>
                  </p:stCondLst>
                  <p:endCondLst>
                    <p:cond evt="onPrev" delay="0">
                      <p:tgtEl>
                        <p:sldTgt/>
                      </p:tgtEl>
                    </p:cond>
                    <p:cond evt="onStopAudio" delay="0">
                      <p:tgtEl>
                        <p:sldTgt/>
                      </p:tgtEl>
                    </p:cond>
                  </p:endCondLst>
                </p:cTn>
                <p:tgtEl>
                  <p:spTgt spid="126"/>
                </p:tgtEl>
              </p:cMediaNode>
            </p:audio>
          </p:childTnLst>
        </p:cTn>
      </p:par>
    </p:tnLst>
    <p:bldLst>
      <p:bldP spid="9" grpId="0"/>
      <p:bldP spid="10" grpId="0"/>
      <p:bldP spid="159" grpId="0"/>
      <p:bldP spid="160" grpId="0"/>
      <p:bldP spid="161" grpId="0"/>
      <p:bldP spid="162" grpId="0"/>
      <p:bldP spid="163" grpId="0"/>
      <p:bldP spid="164" grpId="0"/>
      <p:bldP spid="165" grpId="0"/>
      <p:bldP spid="166" grpId="0"/>
      <p:bldP spid="167" grpId="0"/>
      <p:bldP spid="168" grpId="0"/>
      <p:bldP spid="174" grpId="0"/>
      <p:bldP spid="17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仓耳明楷 W03" panose="00000500000000000000" pitchFamily="2" charset="-122"/>
              <a:ea typeface="仓耳明楷 W03" panose="00000500000000000000" pitchFamily="2" charset="-122"/>
            </a:endParaRPr>
          </a:p>
        </p:txBody>
      </p:sp>
      <p:sp>
        <p:nvSpPr>
          <p:cNvPr id="104" name="空心弧 103"/>
          <p:cNvSpPr/>
          <p:nvPr/>
        </p:nvSpPr>
        <p:spPr>
          <a:xfrm>
            <a:off x="-409245" y="6129830"/>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Rectangle 30"/>
          <p:cNvSpPr/>
          <p:nvPr/>
        </p:nvSpPr>
        <p:spPr>
          <a:xfrm>
            <a:off x="3499485" y="806450"/>
            <a:ext cx="5192395" cy="460375"/>
          </a:xfrm>
          <a:prstGeom prst="rect">
            <a:avLst/>
          </a:prstGeom>
        </p:spPr>
        <p:txBody>
          <a:bodyPr wrap="square">
            <a:spAutoFit/>
          </a:bodyPr>
          <a:lstStyle/>
          <a:p>
            <a:pP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系统设计</a:t>
            </a:r>
            <a:r>
              <a:rPr lang="en-US" altLang="zh-CN"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管理员</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界面</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
        <p:nvSpPr>
          <p:cNvPr id="2" name="标题 1"/>
          <p:cNvSpPr txBox="1"/>
          <p:nvPr/>
        </p:nvSpPr>
        <p:spPr>
          <a:xfrm>
            <a:off x="180340" y="210185"/>
            <a:ext cx="475996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rPr>
              <a:t>01.</a:t>
            </a:r>
            <a:r>
              <a:rPr lang="zh-CN" altLang="en-US" sz="32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系统设计说明书</a:t>
            </a:r>
            <a:endPar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pic>
        <p:nvPicPr>
          <p:cNvPr id="9" name="图片 9" descr="4174c1256e6469c2a7c5a7358320166"/>
          <p:cNvPicPr>
            <a:picLocks noChangeAspect="1"/>
          </p:cNvPicPr>
          <p:nvPr/>
        </p:nvPicPr>
        <p:blipFill>
          <a:blip r:embed="rId1">
            <a:clrChange>
              <a:clrFrom>
                <a:srgbClr val="F8F8F9">
                  <a:alpha val="100000"/>
                </a:srgbClr>
              </a:clrFrom>
              <a:clrTo>
                <a:srgbClr val="F8F8F9">
                  <a:alpha val="100000"/>
                  <a:alpha val="0"/>
                </a:srgbClr>
              </a:clrTo>
            </a:clrChange>
          </a:blip>
          <a:srcRect t="1550" b="8653"/>
          <a:stretch>
            <a:fillRect/>
          </a:stretch>
        </p:blipFill>
        <p:spPr>
          <a:xfrm>
            <a:off x="2753360" y="1400175"/>
            <a:ext cx="6793865" cy="5034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p14:prism/>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fade">
                                      <p:cBhvr>
                                        <p:cTn id="24" dur="1000"/>
                                        <p:tgtEl>
                                          <p:spTgt spid="135"/>
                                        </p:tgtEl>
                                      </p:cBhvr>
                                    </p:animEffect>
                                    <p:anim calcmode="lin" valueType="num">
                                      <p:cBhvr>
                                        <p:cTn id="25" dur="1000" fill="hold"/>
                                        <p:tgtEl>
                                          <p:spTgt spid="135"/>
                                        </p:tgtEl>
                                        <p:attrNameLst>
                                          <p:attrName>ppt_x</p:attrName>
                                        </p:attrNameLst>
                                      </p:cBhvr>
                                      <p:tavLst>
                                        <p:tav tm="0">
                                          <p:val>
                                            <p:strVal val="#ppt_x"/>
                                          </p:val>
                                        </p:tav>
                                        <p:tav tm="100000">
                                          <p:val>
                                            <p:strVal val="#ppt_x"/>
                                          </p:val>
                                        </p:tav>
                                      </p:tavLst>
                                    </p:anim>
                                    <p:anim calcmode="lin" valueType="num">
                                      <p:cBhvr>
                                        <p:cTn id="26" dur="1000" fill="hold"/>
                                        <p:tgtEl>
                                          <p:spTgt spid="13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randombar(horizontal)">
                                      <p:cBhvr>
                                        <p:cTn id="30"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35"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仓耳明楷 W03" panose="00000500000000000000" pitchFamily="2" charset="-122"/>
              <a:ea typeface="仓耳明楷 W03" panose="00000500000000000000" pitchFamily="2" charset="-122"/>
            </a:endParaRPr>
          </a:p>
        </p:txBody>
      </p:sp>
      <p:sp>
        <p:nvSpPr>
          <p:cNvPr id="104" name="空心弧 103"/>
          <p:cNvSpPr/>
          <p:nvPr/>
        </p:nvSpPr>
        <p:spPr>
          <a:xfrm>
            <a:off x="-409245" y="6129830"/>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Rectangle 30"/>
          <p:cNvSpPr/>
          <p:nvPr/>
        </p:nvSpPr>
        <p:spPr>
          <a:xfrm>
            <a:off x="358140" y="859155"/>
            <a:ext cx="5192395" cy="460375"/>
          </a:xfrm>
          <a:prstGeom prst="rect">
            <a:avLst/>
          </a:prstGeom>
        </p:spPr>
        <p:txBody>
          <a:bodyPr wrap="square">
            <a:spAutoFit/>
          </a:bodyPr>
          <a:lstStyle/>
          <a:p>
            <a:pP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登</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录前：</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
        <p:nvSpPr>
          <p:cNvPr id="2" name="标题 1"/>
          <p:cNvSpPr txBox="1"/>
          <p:nvPr/>
        </p:nvSpPr>
        <p:spPr>
          <a:xfrm>
            <a:off x="3716020" y="210185"/>
            <a:ext cx="475996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界面设计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4" name="Rectangle 30"/>
          <p:cNvSpPr/>
          <p:nvPr/>
        </p:nvSpPr>
        <p:spPr>
          <a:xfrm>
            <a:off x="3716020" y="859155"/>
            <a:ext cx="5192395" cy="460375"/>
          </a:xfrm>
          <a:prstGeom prst="rect">
            <a:avLst/>
          </a:prstGeom>
        </p:spPr>
        <p:txBody>
          <a:bodyPr wrap="square">
            <a:spAutoFit/>
          </a:bodyPr>
          <a:p>
            <a:pP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登录</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后：</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3" name="图片 2"/>
          <p:cNvPicPr>
            <a:picLocks noChangeAspect="1"/>
          </p:cNvPicPr>
          <p:nvPr/>
        </p:nvPicPr>
        <p:blipFill>
          <a:blip r:embed="rId1">
            <a:clrChange>
              <a:clrFrom>
                <a:srgbClr val="F5F5F5">
                  <a:alpha val="100000"/>
                </a:srgbClr>
              </a:clrFrom>
              <a:clrTo>
                <a:srgbClr val="F5F5F5">
                  <a:alpha val="100000"/>
                  <a:alpha val="0"/>
                </a:srgbClr>
              </a:clrTo>
            </a:clrChange>
          </a:blip>
          <a:stretch>
            <a:fillRect/>
          </a:stretch>
        </p:blipFill>
        <p:spPr>
          <a:xfrm>
            <a:off x="358140" y="1424940"/>
            <a:ext cx="2773680" cy="5275580"/>
          </a:xfrm>
          <a:prstGeom prst="rect">
            <a:avLst/>
          </a:prstGeom>
          <a:noFill/>
          <a:ln>
            <a:noFill/>
          </a:ln>
        </p:spPr>
      </p:pic>
      <p:pic>
        <p:nvPicPr>
          <p:cNvPr id="5" name="图片 4"/>
          <p:cNvPicPr>
            <a:picLocks noChangeAspect="1"/>
          </p:cNvPicPr>
          <p:nvPr/>
        </p:nvPicPr>
        <p:blipFill>
          <a:blip r:embed="rId2">
            <a:clrChange>
              <a:clrFrom>
                <a:srgbClr val="F4F4F5">
                  <a:alpha val="100000"/>
                </a:srgbClr>
              </a:clrFrom>
              <a:clrTo>
                <a:srgbClr val="F4F4F5">
                  <a:alpha val="100000"/>
                  <a:alpha val="0"/>
                </a:srgbClr>
              </a:clrTo>
            </a:clrChange>
          </a:blip>
          <a:stretch>
            <a:fillRect/>
          </a:stretch>
        </p:blipFill>
        <p:spPr>
          <a:xfrm>
            <a:off x="4672965" y="1424940"/>
            <a:ext cx="2654300" cy="5283200"/>
          </a:xfrm>
          <a:prstGeom prst="rect">
            <a:avLst/>
          </a:prstGeom>
          <a:noFill/>
          <a:ln>
            <a:noFill/>
          </a:ln>
        </p:spPr>
      </p:pic>
      <p:pic>
        <p:nvPicPr>
          <p:cNvPr id="6" name="图片 5"/>
          <p:cNvPicPr>
            <a:picLocks noChangeAspect="1"/>
          </p:cNvPicPr>
          <p:nvPr/>
        </p:nvPicPr>
        <p:blipFill>
          <a:blip r:embed="rId3">
            <a:clrChange>
              <a:clrFrom>
                <a:srgbClr val="F5F5F5">
                  <a:alpha val="100000"/>
                </a:srgbClr>
              </a:clrFrom>
              <a:clrTo>
                <a:srgbClr val="F5F5F5">
                  <a:alpha val="100000"/>
                  <a:alpha val="0"/>
                </a:srgbClr>
              </a:clrTo>
            </a:clrChange>
          </a:blip>
          <a:srcRect l="4778"/>
          <a:stretch>
            <a:fillRect/>
          </a:stretch>
        </p:blipFill>
        <p:spPr>
          <a:xfrm>
            <a:off x="8868410" y="1424940"/>
            <a:ext cx="2671445" cy="5214620"/>
          </a:xfrm>
          <a:prstGeom prst="rect">
            <a:avLst/>
          </a:prstGeom>
          <a:noFill/>
          <a:ln>
            <a:noFill/>
          </a:ln>
        </p:spPr>
      </p:pic>
      <p:sp>
        <p:nvSpPr>
          <p:cNvPr id="7" name="Rectangle 30"/>
          <p:cNvSpPr/>
          <p:nvPr/>
        </p:nvSpPr>
        <p:spPr>
          <a:xfrm>
            <a:off x="8174990" y="964565"/>
            <a:ext cx="5192395" cy="460375"/>
          </a:xfrm>
          <a:prstGeom prst="rect">
            <a:avLst/>
          </a:prstGeom>
        </p:spPr>
        <p:txBody>
          <a:bodyPr wrap="square">
            <a:spAutoFit/>
          </a:bodyPr>
          <a:p>
            <a:pP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发布订单：</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p14:prism/>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fade">
                                      <p:cBhvr>
                                        <p:cTn id="24" dur="1000"/>
                                        <p:tgtEl>
                                          <p:spTgt spid="135"/>
                                        </p:tgtEl>
                                      </p:cBhvr>
                                    </p:animEffect>
                                    <p:anim calcmode="lin" valueType="num">
                                      <p:cBhvr>
                                        <p:cTn id="25" dur="1000" fill="hold"/>
                                        <p:tgtEl>
                                          <p:spTgt spid="135"/>
                                        </p:tgtEl>
                                        <p:attrNameLst>
                                          <p:attrName>ppt_x</p:attrName>
                                        </p:attrNameLst>
                                      </p:cBhvr>
                                      <p:tavLst>
                                        <p:tav tm="0">
                                          <p:val>
                                            <p:strVal val="#ppt_x"/>
                                          </p:val>
                                        </p:tav>
                                        <p:tav tm="100000">
                                          <p:val>
                                            <p:strVal val="#ppt_x"/>
                                          </p:val>
                                        </p:tav>
                                      </p:tavLst>
                                    </p:anim>
                                    <p:anim calcmode="lin" valueType="num">
                                      <p:cBhvr>
                                        <p:cTn id="26" dur="1000" fill="hold"/>
                                        <p:tgtEl>
                                          <p:spTgt spid="13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randombar(horizontal)">
                                      <p:cBhvr>
                                        <p:cTn id="30" dur="750"/>
                                        <p:tgtEl>
                                          <p:spTgt spid="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35" grpId="0"/>
      <p:bldP spid="2" grpId="0"/>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仓耳明楷 W03" panose="00000500000000000000" pitchFamily="2" charset="-122"/>
              <a:ea typeface="仓耳明楷 W03" panose="00000500000000000000" pitchFamily="2" charset="-122"/>
            </a:endParaRPr>
          </a:p>
        </p:txBody>
      </p:sp>
      <p:sp>
        <p:nvSpPr>
          <p:cNvPr id="104" name="空心弧 103"/>
          <p:cNvSpPr/>
          <p:nvPr/>
        </p:nvSpPr>
        <p:spPr>
          <a:xfrm>
            <a:off x="-409245" y="6129830"/>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Rectangle 30"/>
          <p:cNvSpPr/>
          <p:nvPr/>
        </p:nvSpPr>
        <p:spPr>
          <a:xfrm>
            <a:off x="358140" y="859155"/>
            <a:ext cx="5192395" cy="460375"/>
          </a:xfrm>
          <a:prstGeom prst="rect">
            <a:avLst/>
          </a:prstGeom>
        </p:spPr>
        <p:txBody>
          <a:bodyPr wrap="square">
            <a:spAutoFit/>
          </a:bodyPr>
          <a:lstStyle/>
          <a:p>
            <a:pP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个人中心：</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
        <p:nvSpPr>
          <p:cNvPr id="2" name="标题 1"/>
          <p:cNvSpPr txBox="1"/>
          <p:nvPr/>
        </p:nvSpPr>
        <p:spPr>
          <a:xfrm>
            <a:off x="3716020" y="210185"/>
            <a:ext cx="475996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界面设计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4" name="Rectangle 30"/>
          <p:cNvSpPr/>
          <p:nvPr/>
        </p:nvSpPr>
        <p:spPr>
          <a:xfrm>
            <a:off x="3716020" y="859155"/>
            <a:ext cx="5192395" cy="460375"/>
          </a:xfrm>
          <a:prstGeom prst="rect">
            <a:avLst/>
          </a:prstGeom>
        </p:spPr>
        <p:txBody>
          <a:bodyPr wrap="square">
            <a:spAutoFit/>
          </a:bodyPr>
          <a:p>
            <a:pP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设置</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界面：</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
        <p:nvSpPr>
          <p:cNvPr id="7" name="Rectangle 30"/>
          <p:cNvSpPr/>
          <p:nvPr/>
        </p:nvSpPr>
        <p:spPr>
          <a:xfrm>
            <a:off x="8174990" y="964565"/>
            <a:ext cx="5192395" cy="460375"/>
          </a:xfrm>
          <a:prstGeom prst="rect">
            <a:avLst/>
          </a:prstGeom>
        </p:spPr>
        <p:txBody>
          <a:bodyPr wrap="square">
            <a:spAutoFit/>
          </a:bodyPr>
          <a:p>
            <a:pP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我的订单：</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8" name="图片 7"/>
          <p:cNvPicPr>
            <a:picLocks noChangeAspect="1"/>
          </p:cNvPicPr>
          <p:nvPr/>
        </p:nvPicPr>
        <p:blipFill>
          <a:blip r:embed="rId1">
            <a:clrChange>
              <a:clrFrom>
                <a:srgbClr val="F3F3F3">
                  <a:alpha val="100000"/>
                </a:srgbClr>
              </a:clrFrom>
              <a:clrTo>
                <a:srgbClr val="F3F3F3">
                  <a:alpha val="100000"/>
                  <a:alpha val="0"/>
                </a:srgbClr>
              </a:clrTo>
            </a:clrChange>
          </a:blip>
          <a:stretch>
            <a:fillRect/>
          </a:stretch>
        </p:blipFill>
        <p:spPr>
          <a:xfrm>
            <a:off x="474345" y="1276985"/>
            <a:ext cx="2816860" cy="5581015"/>
          </a:xfrm>
          <a:prstGeom prst="rect">
            <a:avLst/>
          </a:prstGeom>
          <a:noFill/>
          <a:ln>
            <a:noFill/>
          </a:ln>
        </p:spPr>
      </p:pic>
      <p:pic>
        <p:nvPicPr>
          <p:cNvPr id="9" name="图片 8"/>
          <p:cNvPicPr>
            <a:picLocks noChangeAspect="1"/>
          </p:cNvPicPr>
          <p:nvPr/>
        </p:nvPicPr>
        <p:blipFill>
          <a:blip r:embed="rId2">
            <a:clrChange>
              <a:clrFrom>
                <a:srgbClr val="F5F5F5">
                  <a:alpha val="100000"/>
                </a:srgbClr>
              </a:clrFrom>
              <a:clrTo>
                <a:srgbClr val="F5F5F5">
                  <a:alpha val="100000"/>
                  <a:alpha val="0"/>
                </a:srgbClr>
              </a:clrTo>
            </a:clrChange>
          </a:blip>
          <a:stretch>
            <a:fillRect/>
          </a:stretch>
        </p:blipFill>
        <p:spPr>
          <a:xfrm>
            <a:off x="4676140" y="1209040"/>
            <a:ext cx="2933065" cy="5666105"/>
          </a:xfrm>
          <a:prstGeom prst="rect">
            <a:avLst/>
          </a:prstGeom>
          <a:noFill/>
          <a:ln>
            <a:noFill/>
          </a:ln>
        </p:spPr>
      </p:pic>
      <p:pic>
        <p:nvPicPr>
          <p:cNvPr id="10" name="图片 9"/>
          <p:cNvPicPr>
            <a:picLocks noChangeAspect="1"/>
          </p:cNvPicPr>
          <p:nvPr/>
        </p:nvPicPr>
        <p:blipFill>
          <a:blip r:embed="rId3">
            <a:clrChange>
              <a:clrFrom>
                <a:srgbClr val="F5F5F5">
                  <a:alpha val="100000"/>
                </a:srgbClr>
              </a:clrFrom>
              <a:clrTo>
                <a:srgbClr val="F5F5F5">
                  <a:alpha val="100000"/>
                  <a:alpha val="0"/>
                </a:srgbClr>
              </a:clrTo>
            </a:clrChange>
          </a:blip>
          <a:stretch>
            <a:fillRect/>
          </a:stretch>
        </p:blipFill>
        <p:spPr>
          <a:xfrm>
            <a:off x="8805545" y="1319530"/>
            <a:ext cx="2870835" cy="55384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750" advClick="0">
        <p14:prism/>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fade">
                                      <p:cBhvr>
                                        <p:cTn id="24" dur="1000"/>
                                        <p:tgtEl>
                                          <p:spTgt spid="135"/>
                                        </p:tgtEl>
                                      </p:cBhvr>
                                    </p:animEffect>
                                    <p:anim calcmode="lin" valueType="num">
                                      <p:cBhvr>
                                        <p:cTn id="25" dur="1000" fill="hold"/>
                                        <p:tgtEl>
                                          <p:spTgt spid="135"/>
                                        </p:tgtEl>
                                        <p:attrNameLst>
                                          <p:attrName>ppt_x</p:attrName>
                                        </p:attrNameLst>
                                      </p:cBhvr>
                                      <p:tavLst>
                                        <p:tav tm="0">
                                          <p:val>
                                            <p:strVal val="#ppt_x"/>
                                          </p:val>
                                        </p:tav>
                                        <p:tav tm="100000">
                                          <p:val>
                                            <p:strVal val="#ppt_x"/>
                                          </p:val>
                                        </p:tav>
                                      </p:tavLst>
                                    </p:anim>
                                    <p:anim calcmode="lin" valueType="num">
                                      <p:cBhvr>
                                        <p:cTn id="26" dur="1000" fill="hold"/>
                                        <p:tgtEl>
                                          <p:spTgt spid="13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randombar(horizontal)">
                                      <p:cBhvr>
                                        <p:cTn id="30" dur="750"/>
                                        <p:tgtEl>
                                          <p:spTgt spid="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35" grpId="0"/>
      <p:bldP spid="2"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 空心 4"/>
          <p:cNvSpPr/>
          <p:nvPr/>
        </p:nvSpPr>
        <p:spPr>
          <a:xfrm>
            <a:off x="-1104900" y="-1079500"/>
            <a:ext cx="6705600" cy="6705600"/>
          </a:xfrm>
          <a:prstGeom prst="donut">
            <a:avLst>
              <a:gd name="adj" fmla="val 25366"/>
            </a:avLst>
          </a:prstGeom>
          <a:solidFill>
            <a:srgbClr val="FDD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空心弧 6"/>
          <p:cNvSpPr/>
          <p:nvPr/>
        </p:nvSpPr>
        <p:spPr>
          <a:xfrm>
            <a:off x="6249658" y="5977526"/>
            <a:ext cx="1760947" cy="1760947"/>
          </a:xfrm>
          <a:prstGeom prst="blockArc">
            <a:avLst>
              <a:gd name="adj1" fmla="val 10717535"/>
              <a:gd name="adj2" fmla="val 372580"/>
              <a:gd name="adj3" fmla="val 23422"/>
            </a:avLst>
          </a:prstGeom>
          <a:solidFill>
            <a:srgbClr val="BB77D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p:nvSpPr>
        <p:spPr>
          <a:xfrm>
            <a:off x="5108834" y="5977526"/>
            <a:ext cx="372474" cy="372474"/>
          </a:xfrm>
          <a:prstGeom prst="ellipse">
            <a:avLst/>
          </a:prstGeom>
          <a:solidFill>
            <a:srgbClr val="FDCAD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p:nvPr/>
        </p:nvSpPr>
        <p:spPr>
          <a:xfrm>
            <a:off x="4958715" y="3470275"/>
            <a:ext cx="6782435"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altLang="zh-CN" sz="4000" spc="600">
                <a:solidFill>
                  <a:schemeClr val="tx1">
                    <a:lumMod val="75000"/>
                    <a:lumOff val="25000"/>
                  </a:schemeClr>
                </a:solidFill>
                <a:latin typeface="三极义黑简体" panose="00000500000000000000" pitchFamily="2" charset="-122"/>
                <a:ea typeface="三极义黑简体" panose="00000500000000000000" pitchFamily="2" charset="-122"/>
              </a:rPr>
              <a:t>02.</a:t>
            </a:r>
            <a:r>
              <a:rPr lang="zh-CN" altLang="en-US" sz="4000" spc="600">
                <a:solidFill>
                  <a:schemeClr val="tx1">
                    <a:lumMod val="75000"/>
                    <a:lumOff val="25000"/>
                  </a:schemeClr>
                </a:solidFill>
                <a:latin typeface="三极义黑简体" panose="00000500000000000000" pitchFamily="2" charset="-122"/>
                <a:ea typeface="三极义黑简体" panose="00000500000000000000" pitchFamily="2" charset="-122"/>
              </a:rPr>
              <a:t>数据库设计说明书</a:t>
            </a:r>
            <a:endParaRPr lang="zh-CN" altLang="en-US" sz="40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11" name="矩形 10"/>
          <p:cNvSpPr/>
          <p:nvPr/>
        </p:nvSpPr>
        <p:spPr>
          <a:xfrm>
            <a:off x="7711506" y="2374930"/>
            <a:ext cx="2275205" cy="640080"/>
          </a:xfrm>
          <a:prstGeom prst="rect">
            <a:avLst/>
          </a:prstGeom>
        </p:spPr>
        <p:txBody>
          <a:bodyPr wrap="none">
            <a:spAutoFit/>
          </a:bodyPr>
          <a:lstStyle/>
          <a:p>
            <a:r>
              <a:rPr lang="en-US" altLang="zh-CN" sz="3600" spc="300">
                <a:solidFill>
                  <a:schemeClr val="tx1">
                    <a:lumMod val="75000"/>
                    <a:lumOff val="25000"/>
                  </a:schemeClr>
                </a:solidFill>
                <a:latin typeface="字魂56号-洪亮毛笔隶书简体" panose="00000500000000000000" pitchFamily="2" charset="-122"/>
                <a:ea typeface="字魂56号-洪亮毛笔隶书简体" panose="00000500000000000000" pitchFamily="2" charset="-122"/>
              </a:rPr>
              <a:t>PART TWO</a:t>
            </a:r>
            <a:endParaRPr lang="en-US" altLang="zh-CN" sz="3600" spc="300">
              <a:solidFill>
                <a:schemeClr val="tx1">
                  <a:lumMod val="75000"/>
                  <a:lumOff val="25000"/>
                </a:schemeClr>
              </a:solidFill>
              <a:latin typeface="字魂56号-洪亮毛笔隶书简体" panose="00000500000000000000" pitchFamily="2" charset="-122"/>
              <a:ea typeface="字魂56号-洪亮毛笔隶书简体" panose="00000500000000000000" pitchFamily="2" charset="-122"/>
            </a:endParaRPr>
          </a:p>
        </p:txBody>
      </p:sp>
      <p:sp>
        <p:nvSpPr>
          <p:cNvPr id="13" name="椭圆 12"/>
          <p:cNvSpPr/>
          <p:nvPr/>
        </p:nvSpPr>
        <p:spPr>
          <a:xfrm>
            <a:off x="11270109" y="-191964"/>
            <a:ext cx="383927" cy="383927"/>
          </a:xfrm>
          <a:prstGeom prst="ellipse">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p:nvGrpSpPr>
        <p:grpSpPr>
          <a:xfrm>
            <a:off x="11197020" y="1057938"/>
            <a:ext cx="901636" cy="2052355"/>
            <a:chOff x="11197020" y="1057938"/>
            <a:chExt cx="901636" cy="2052355"/>
          </a:xfrm>
        </p:grpSpPr>
        <p:sp>
          <p:nvSpPr>
            <p:cNvPr id="36" name="矩形 35"/>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空心弧 70"/>
          <p:cNvSpPr/>
          <p:nvPr/>
        </p:nvSpPr>
        <p:spPr>
          <a:xfrm>
            <a:off x="9776509" y="5937457"/>
            <a:ext cx="3162453" cy="3162453"/>
          </a:xfrm>
          <a:prstGeom prst="blockArc">
            <a:avLst>
              <a:gd name="adj1" fmla="val 12082720"/>
              <a:gd name="adj2" fmla="val 19775086"/>
              <a:gd name="adj3" fmla="val 23552"/>
            </a:avLst>
          </a:prstGeom>
          <a:solidFill>
            <a:srgbClr val="E3F6F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3" name="组合 82"/>
          <p:cNvGrpSpPr/>
          <p:nvPr/>
        </p:nvGrpSpPr>
        <p:grpSpPr>
          <a:xfrm>
            <a:off x="543626" y="6241791"/>
            <a:ext cx="1588973" cy="216418"/>
            <a:chOff x="546100" y="6145309"/>
            <a:chExt cx="2331129" cy="317499"/>
          </a:xfrm>
        </p:grpSpPr>
        <p:sp>
          <p:nvSpPr>
            <p:cNvPr id="12" name="椭圆 11"/>
            <p:cNvSpPr/>
            <p:nvPr/>
          </p:nvSpPr>
          <p:spPr>
            <a:xfrm>
              <a:off x="546100" y="6145309"/>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053306" y="6146004"/>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560512" y="6145309"/>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067718" y="6146004"/>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74607" y="6160186"/>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750" advClick="0">
        <p14:warp dir="in"/>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down)">
                                      <p:cBhvr>
                                        <p:cTn id="13" dur="750"/>
                                        <p:tgtEl>
                                          <p:spTgt spid="87"/>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83"/>
                                        </p:tgtEl>
                                        <p:attrNameLst>
                                          <p:attrName>style.visibility</p:attrName>
                                        </p:attrNameLst>
                                      </p:cBhvr>
                                      <p:to>
                                        <p:strVal val="visible"/>
                                      </p:to>
                                    </p:set>
                                    <p:anim calcmode="lin" valueType="num">
                                      <p:cBhvr>
                                        <p:cTn id="17" dur="750" fill="hold"/>
                                        <p:tgtEl>
                                          <p:spTgt spid="83"/>
                                        </p:tgtEl>
                                        <p:attrNameLst>
                                          <p:attrName>ppt_w</p:attrName>
                                        </p:attrNameLst>
                                      </p:cBhvr>
                                      <p:tavLst>
                                        <p:tav tm="0">
                                          <p:val>
                                            <p:fltVal val="0"/>
                                          </p:val>
                                        </p:tav>
                                        <p:tav tm="100000">
                                          <p:val>
                                            <p:strVal val="#ppt_w"/>
                                          </p:val>
                                        </p:tav>
                                      </p:tavLst>
                                    </p:anim>
                                    <p:anim calcmode="lin" valueType="num">
                                      <p:cBhvr>
                                        <p:cTn id="18" dur="750" fill="hold"/>
                                        <p:tgtEl>
                                          <p:spTgt spid="83"/>
                                        </p:tgtEl>
                                        <p:attrNameLst>
                                          <p:attrName>ppt_h</p:attrName>
                                        </p:attrNameLst>
                                      </p:cBhvr>
                                      <p:tavLst>
                                        <p:tav tm="0">
                                          <p:val>
                                            <p:fltVal val="0"/>
                                          </p:val>
                                        </p:tav>
                                        <p:tav tm="100000">
                                          <p:val>
                                            <p:strVal val="#ppt_h"/>
                                          </p:val>
                                        </p:tav>
                                      </p:tavLst>
                                    </p:anim>
                                    <p:animEffect transition="in" filter="fade">
                                      <p:cBhvr>
                                        <p:cTn id="19" dur="750"/>
                                        <p:tgtEl>
                                          <p:spTgt spid="8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750" fill="hold"/>
                                        <p:tgtEl>
                                          <p:spTgt spid="8"/>
                                        </p:tgtEl>
                                        <p:attrNameLst>
                                          <p:attrName>ppt_w</p:attrName>
                                        </p:attrNameLst>
                                      </p:cBhvr>
                                      <p:tavLst>
                                        <p:tav tm="0">
                                          <p:val>
                                            <p:fltVal val="0"/>
                                          </p:val>
                                        </p:tav>
                                        <p:tav tm="100000">
                                          <p:val>
                                            <p:strVal val="#ppt_w"/>
                                          </p:val>
                                        </p:tav>
                                      </p:tavLst>
                                    </p:anim>
                                    <p:anim calcmode="lin" valueType="num">
                                      <p:cBhvr>
                                        <p:cTn id="23" dur="750" fill="hold"/>
                                        <p:tgtEl>
                                          <p:spTgt spid="8"/>
                                        </p:tgtEl>
                                        <p:attrNameLst>
                                          <p:attrName>ppt_h</p:attrName>
                                        </p:attrNameLst>
                                      </p:cBhvr>
                                      <p:tavLst>
                                        <p:tav tm="0">
                                          <p:val>
                                            <p:fltVal val="0"/>
                                          </p:val>
                                        </p:tav>
                                        <p:tav tm="100000">
                                          <p:val>
                                            <p:strVal val="#ppt_h"/>
                                          </p:val>
                                        </p:tav>
                                      </p:tavLst>
                                    </p:anim>
                                    <p:animEffect transition="in" filter="fade">
                                      <p:cBhvr>
                                        <p:cTn id="24" dur="75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750" fill="hold"/>
                                        <p:tgtEl>
                                          <p:spTgt spid="13"/>
                                        </p:tgtEl>
                                        <p:attrNameLst>
                                          <p:attrName>ppt_w</p:attrName>
                                        </p:attrNameLst>
                                      </p:cBhvr>
                                      <p:tavLst>
                                        <p:tav tm="0">
                                          <p:val>
                                            <p:fltVal val="0"/>
                                          </p:val>
                                        </p:tav>
                                        <p:tav tm="100000">
                                          <p:val>
                                            <p:strVal val="#ppt_w"/>
                                          </p:val>
                                        </p:tav>
                                      </p:tavLst>
                                    </p:anim>
                                    <p:anim calcmode="lin" valueType="num">
                                      <p:cBhvr>
                                        <p:cTn id="28" dur="750" fill="hold"/>
                                        <p:tgtEl>
                                          <p:spTgt spid="13"/>
                                        </p:tgtEl>
                                        <p:attrNameLst>
                                          <p:attrName>ppt_h</p:attrName>
                                        </p:attrNameLst>
                                      </p:cBhvr>
                                      <p:tavLst>
                                        <p:tav tm="0">
                                          <p:val>
                                            <p:fltVal val="0"/>
                                          </p:val>
                                        </p:tav>
                                        <p:tav tm="100000">
                                          <p:val>
                                            <p:strVal val="#ppt_h"/>
                                          </p:val>
                                        </p:tav>
                                      </p:tavLst>
                                    </p:anim>
                                    <p:animEffect transition="in" filter="fade">
                                      <p:cBhvr>
                                        <p:cTn id="29" dur="750"/>
                                        <p:tgtEl>
                                          <p:spTgt spid="13"/>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750"/>
                                        <p:tgtEl>
                                          <p:spTgt spid="7"/>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up)">
                                      <p:cBhvr>
                                        <p:cTn id="36" dur="750"/>
                                        <p:tgtEl>
                                          <p:spTgt spid="71"/>
                                        </p:tgtEl>
                                      </p:cBhvr>
                                    </p:animEffect>
                                  </p:childTnLst>
                                </p:cTn>
                              </p:par>
                            </p:childTnLst>
                          </p:cTn>
                        </p:par>
                        <p:par>
                          <p:cTn id="37" fill="hold">
                            <p:stCondLst>
                              <p:cond delay="4000"/>
                            </p:stCondLst>
                            <p:childTnLst>
                              <p:par>
                                <p:cTn id="38" presetID="14" presetClass="entr" presetSubtype="1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750"/>
                                        <p:tgtEl>
                                          <p:spTgt spid="11"/>
                                        </p:tgtEl>
                                      </p:cBhvr>
                                    </p:animEffect>
                                  </p:childTnLst>
                                </p:cTn>
                              </p:par>
                            </p:childTnLst>
                          </p:cTn>
                        </p:par>
                        <p:par>
                          <p:cTn id="41" fill="hold">
                            <p:stCondLst>
                              <p:cond delay="5000"/>
                            </p:stCondLst>
                            <p:childTnLst>
                              <p:par>
                                <p:cTn id="42" presetID="22" presetClass="entr" presetSubtype="8"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1" grpId="0"/>
      <p:bldP spid="13" grpId="0"/>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762001" y="273263"/>
            <a:ext cx="2914649" cy="543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结构设计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Rectangle 30"/>
          <p:cNvSpPr/>
          <p:nvPr/>
        </p:nvSpPr>
        <p:spPr>
          <a:xfrm>
            <a:off x="466725" y="817245"/>
            <a:ext cx="5192395" cy="460375"/>
          </a:xfrm>
          <a:prstGeom prst="rect">
            <a:avLst/>
          </a:prstGeom>
        </p:spPr>
        <p:txBody>
          <a:bodyPr wrap="square">
            <a:spAutoFit/>
          </a:bodyPr>
          <a:p>
            <a:pP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一、实体和属性的</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定义</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
        <p:nvSpPr>
          <p:cNvPr id="6" name="Rectangle 30"/>
          <p:cNvSpPr/>
          <p:nvPr/>
        </p:nvSpPr>
        <p:spPr>
          <a:xfrm>
            <a:off x="593725" y="1266825"/>
            <a:ext cx="5192395" cy="460375"/>
          </a:xfrm>
          <a:prstGeom prst="rect">
            <a:avLst/>
          </a:prstGeom>
        </p:spPr>
        <p:txBody>
          <a:bodyPr wrap="square">
            <a:spAutoFit/>
          </a:bodyPr>
          <a:p>
            <a:pPr>
              <a:defRPr/>
            </a:pPr>
            <a:r>
              <a:rPr lang="en-US" altLang="zh-CN"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1.</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用户关系</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模块</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15" name="图片 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9380" y="2052320"/>
            <a:ext cx="5539740" cy="3578225"/>
          </a:xfrm>
          <a:prstGeom prst="rect">
            <a:avLst/>
          </a:prstGeom>
          <a:noFill/>
          <a:ln>
            <a:noFill/>
          </a:ln>
        </p:spPr>
      </p:pic>
      <p:sp>
        <p:nvSpPr>
          <p:cNvPr id="7" name="Rectangle 30"/>
          <p:cNvSpPr/>
          <p:nvPr/>
        </p:nvSpPr>
        <p:spPr>
          <a:xfrm>
            <a:off x="6111875" y="238125"/>
            <a:ext cx="5192395" cy="460375"/>
          </a:xfrm>
          <a:prstGeom prst="rect">
            <a:avLst/>
          </a:prstGeom>
        </p:spPr>
        <p:txBody>
          <a:bodyPr wrap="square">
            <a:spAutoFit/>
          </a:bodyPr>
          <a:p>
            <a:pPr>
              <a:defRPr/>
            </a:pPr>
            <a:r>
              <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2.</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管理员关系</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模块</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16" name="图片 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115685" y="841375"/>
            <a:ext cx="4102100" cy="2051685"/>
          </a:xfrm>
          <a:prstGeom prst="rect">
            <a:avLst/>
          </a:prstGeom>
          <a:noFill/>
          <a:ln>
            <a:noFill/>
          </a:ln>
        </p:spPr>
      </p:pic>
      <p:pic>
        <p:nvPicPr>
          <p:cNvPr id="17"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033135" y="3366135"/>
            <a:ext cx="5940425" cy="3491865"/>
          </a:xfrm>
          <a:prstGeom prst="rect">
            <a:avLst/>
          </a:prstGeom>
          <a:noFill/>
          <a:ln>
            <a:noFill/>
          </a:ln>
        </p:spPr>
      </p:pic>
      <p:sp>
        <p:nvSpPr>
          <p:cNvPr id="8" name="Rectangle 30"/>
          <p:cNvSpPr/>
          <p:nvPr/>
        </p:nvSpPr>
        <p:spPr>
          <a:xfrm>
            <a:off x="6078855" y="3035935"/>
            <a:ext cx="5192395" cy="460375"/>
          </a:xfrm>
          <a:prstGeom prst="rect">
            <a:avLst/>
          </a:prstGeom>
        </p:spPr>
        <p:txBody>
          <a:bodyPr wrap="square">
            <a:spAutoFit/>
          </a:bodyPr>
          <a:p>
            <a:pPr>
              <a:defRPr/>
            </a:pPr>
            <a:r>
              <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3.</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订单关系</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模块</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135"/>
                                        </p:tgtEl>
                                        <p:attrNameLst>
                                          <p:attrName>style.visibility</p:attrName>
                                        </p:attrNameLst>
                                      </p:cBhvr>
                                      <p:to>
                                        <p:strVal val="visible"/>
                                      </p:to>
                                    </p:set>
                                    <p:animEffect transition="in" filter="fade">
                                      <p:cBhvr>
                                        <p:cTn id="38" dur="1000"/>
                                        <p:tgtEl>
                                          <p:spTgt spid="135"/>
                                        </p:tgtEl>
                                      </p:cBhvr>
                                    </p:animEffect>
                                    <p:anim calcmode="lin" valueType="num">
                                      <p:cBhvr>
                                        <p:cTn id="39" dur="1000" fill="hold"/>
                                        <p:tgtEl>
                                          <p:spTgt spid="135"/>
                                        </p:tgtEl>
                                        <p:attrNameLst>
                                          <p:attrName>ppt_x</p:attrName>
                                        </p:attrNameLst>
                                      </p:cBhvr>
                                      <p:tavLst>
                                        <p:tav tm="0">
                                          <p:val>
                                            <p:strVal val="#ppt_x"/>
                                          </p:val>
                                        </p:tav>
                                        <p:tav tm="100000">
                                          <p:val>
                                            <p:strVal val="#ppt_x"/>
                                          </p:val>
                                        </p:tav>
                                      </p:tavLst>
                                    </p:anim>
                                    <p:anim calcmode="lin" valueType="num">
                                      <p:cBhvr>
                                        <p:cTn id="40" dur="1000" fill="hold"/>
                                        <p:tgtEl>
                                          <p:spTgt spid="13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anim calcmode="lin" valueType="num">
                                      <p:cBhvr>
                                        <p:cTn id="54" dur="1000" fill="hold"/>
                                        <p:tgtEl>
                                          <p:spTgt spid="8"/>
                                        </p:tgtEl>
                                        <p:attrNameLst>
                                          <p:attrName>ppt_x</p:attrName>
                                        </p:attrNameLst>
                                      </p:cBhvr>
                                      <p:tavLst>
                                        <p:tav tm="0">
                                          <p:val>
                                            <p:strVal val="#ppt_x"/>
                                          </p:val>
                                        </p:tav>
                                        <p:tav tm="100000">
                                          <p:val>
                                            <p:strVal val="#ppt_x"/>
                                          </p:val>
                                        </p:tav>
                                      </p:tavLst>
                                    </p:anim>
                                    <p:anim calcmode="lin" valueType="num">
                                      <p:cBhvr>
                                        <p:cTn id="5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02" grpId="0"/>
      <p:bldP spid="103" grpId="0"/>
      <p:bldP spid="104" grpId="0"/>
      <p:bldP spid="105" grpId="0"/>
      <p:bldP spid="51" grpId="0"/>
      <p:bldP spid="13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762001" y="273263"/>
            <a:ext cx="2914649" cy="543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结构设计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30"/>
          <p:cNvSpPr/>
          <p:nvPr/>
        </p:nvSpPr>
        <p:spPr>
          <a:xfrm>
            <a:off x="593725" y="1266825"/>
            <a:ext cx="5192395" cy="460375"/>
          </a:xfrm>
          <a:prstGeom prst="rect">
            <a:avLst/>
          </a:prstGeom>
        </p:spPr>
        <p:txBody>
          <a:bodyPr wrap="square">
            <a:spAutoFit/>
          </a:bodyPr>
          <a:p>
            <a:pPr>
              <a:defRPr/>
            </a:pPr>
            <a:r>
              <a:rPr lang="en-US" altLang="zh-CN"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4.</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反馈关系</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模块</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
        <p:nvSpPr>
          <p:cNvPr id="7" name="Rectangle 30"/>
          <p:cNvSpPr/>
          <p:nvPr/>
        </p:nvSpPr>
        <p:spPr>
          <a:xfrm>
            <a:off x="6518910" y="1396365"/>
            <a:ext cx="5192395" cy="460375"/>
          </a:xfrm>
          <a:prstGeom prst="rect">
            <a:avLst/>
          </a:prstGeom>
        </p:spPr>
        <p:txBody>
          <a:bodyPr wrap="square">
            <a:spAutoFit/>
          </a:bodyPr>
          <a:p>
            <a:pPr>
              <a:defRPr/>
            </a:pPr>
            <a:r>
              <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5.</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帮助关系</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模块</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19" name="图片 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97155" y="1957070"/>
            <a:ext cx="5849620" cy="3795395"/>
          </a:xfrm>
          <a:prstGeom prst="rect">
            <a:avLst/>
          </a:prstGeom>
          <a:noFill/>
          <a:ln>
            <a:noFill/>
          </a:ln>
        </p:spPr>
      </p:pic>
      <p:pic>
        <p:nvPicPr>
          <p:cNvPr id="20"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078220" y="2152650"/>
            <a:ext cx="5097780" cy="26384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762001" y="273263"/>
            <a:ext cx="2914649" cy="543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结构设计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30"/>
          <p:cNvSpPr/>
          <p:nvPr/>
        </p:nvSpPr>
        <p:spPr>
          <a:xfrm>
            <a:off x="593725" y="1266825"/>
            <a:ext cx="5192395" cy="460375"/>
          </a:xfrm>
          <a:prstGeom prst="rect">
            <a:avLst/>
          </a:prstGeom>
        </p:spPr>
        <p:txBody>
          <a:bodyPr wrap="square">
            <a:spAutoFit/>
          </a:bodyPr>
          <a:p>
            <a:pPr>
              <a:defRPr/>
            </a:pPr>
            <a:r>
              <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1.用户与反馈关系</a:t>
            </a:r>
            <a:endPar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
        <p:nvSpPr>
          <p:cNvPr id="135" name="Rectangle 30"/>
          <p:cNvSpPr/>
          <p:nvPr/>
        </p:nvSpPr>
        <p:spPr>
          <a:xfrm>
            <a:off x="466725" y="817245"/>
            <a:ext cx="5192395" cy="460375"/>
          </a:xfrm>
          <a:prstGeom prst="rect">
            <a:avLst/>
          </a:prstGeom>
        </p:spPr>
        <p:txBody>
          <a:bodyPr wrap="square">
            <a:spAutoFit/>
          </a:bodyPr>
          <a:p>
            <a:pP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二、局部</a:t>
            </a:r>
            <a:r>
              <a:rPr lang="en-US" altLang="zh-CN"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E-R</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图</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21" name="图片 6"/>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79755" y="1694815"/>
            <a:ext cx="11009630" cy="49123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35"/>
                                        </p:tgtEl>
                                        <p:attrNameLst>
                                          <p:attrName>style.visibility</p:attrName>
                                        </p:attrNameLst>
                                      </p:cBhvr>
                                      <p:to>
                                        <p:strVal val="visible"/>
                                      </p:to>
                                    </p:set>
                                    <p:animEffect transition="in" filter="fade">
                                      <p:cBhvr>
                                        <p:cTn id="43" dur="1000"/>
                                        <p:tgtEl>
                                          <p:spTgt spid="135"/>
                                        </p:tgtEl>
                                      </p:cBhvr>
                                    </p:animEffect>
                                    <p:anim calcmode="lin" valueType="num">
                                      <p:cBhvr>
                                        <p:cTn id="44" dur="1000" fill="hold"/>
                                        <p:tgtEl>
                                          <p:spTgt spid="135"/>
                                        </p:tgtEl>
                                        <p:attrNameLst>
                                          <p:attrName>ppt_x</p:attrName>
                                        </p:attrNameLst>
                                      </p:cBhvr>
                                      <p:tavLst>
                                        <p:tav tm="0">
                                          <p:val>
                                            <p:strVal val="#ppt_x"/>
                                          </p:val>
                                        </p:tav>
                                        <p:tav tm="100000">
                                          <p:val>
                                            <p:strVal val="#ppt_x"/>
                                          </p:val>
                                        </p:tav>
                                      </p:tavLst>
                                    </p:anim>
                                    <p:anim calcmode="lin" valueType="num">
                                      <p:cBhvr>
                                        <p:cTn id="45"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P spid="6" grpId="0"/>
      <p:bldP spid="1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762001" y="273263"/>
            <a:ext cx="2914649" cy="543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结构设计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30"/>
          <p:cNvSpPr/>
          <p:nvPr/>
        </p:nvSpPr>
        <p:spPr>
          <a:xfrm>
            <a:off x="593725" y="935990"/>
            <a:ext cx="5192395" cy="460375"/>
          </a:xfrm>
          <a:prstGeom prst="rect">
            <a:avLst/>
          </a:prstGeom>
        </p:spPr>
        <p:txBody>
          <a:bodyPr wrap="square">
            <a:spAutoFit/>
          </a:bodyPr>
          <a:p>
            <a:pPr>
              <a:defRPr/>
            </a:pPr>
            <a:r>
              <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2.用户与管理员关系</a:t>
            </a:r>
            <a:endPar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22" name="图片 7"/>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66420" y="1457960"/>
            <a:ext cx="10977880" cy="49911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762001" y="273263"/>
            <a:ext cx="2914649" cy="543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结构设计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30"/>
          <p:cNvSpPr/>
          <p:nvPr/>
        </p:nvSpPr>
        <p:spPr>
          <a:xfrm>
            <a:off x="593725" y="935990"/>
            <a:ext cx="5192395" cy="460375"/>
          </a:xfrm>
          <a:prstGeom prst="rect">
            <a:avLst/>
          </a:prstGeom>
        </p:spPr>
        <p:txBody>
          <a:bodyPr wrap="square">
            <a:spAutoFit/>
          </a:bodyPr>
          <a:p>
            <a:pPr>
              <a:defRPr/>
            </a:pPr>
            <a:r>
              <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3.用户与</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订单</a:t>
            </a:r>
            <a:r>
              <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关系</a:t>
            </a:r>
            <a:endPar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23" name="图片 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06045" y="1578610"/>
            <a:ext cx="11856720" cy="45643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762001" y="273263"/>
            <a:ext cx="2914649" cy="543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结构设计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30"/>
          <p:cNvSpPr/>
          <p:nvPr/>
        </p:nvSpPr>
        <p:spPr>
          <a:xfrm>
            <a:off x="593725" y="935990"/>
            <a:ext cx="5192395" cy="460375"/>
          </a:xfrm>
          <a:prstGeom prst="rect">
            <a:avLst/>
          </a:prstGeom>
        </p:spPr>
        <p:txBody>
          <a:bodyPr wrap="square">
            <a:spAutoFit/>
          </a:bodyPr>
          <a:p>
            <a:pPr>
              <a:defRPr/>
            </a:pPr>
            <a:r>
              <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4.订单与帮助关系</a:t>
            </a:r>
            <a:endPar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24" name="图片 9"/>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66065" y="1400175"/>
            <a:ext cx="11659235" cy="49174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 空心 61"/>
          <p:cNvSpPr/>
          <p:nvPr/>
        </p:nvSpPr>
        <p:spPr>
          <a:xfrm>
            <a:off x="7684370" y="925826"/>
            <a:ext cx="3319397" cy="3319397"/>
          </a:xfrm>
          <a:prstGeom prst="donut">
            <a:avLst>
              <a:gd name="adj" fmla="val 25366"/>
            </a:avLst>
          </a:prstGeom>
          <a:solidFill>
            <a:srgbClr val="E4CDEA">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空心弧 62"/>
          <p:cNvSpPr/>
          <p:nvPr/>
        </p:nvSpPr>
        <p:spPr>
          <a:xfrm rot="16200000">
            <a:off x="11698937" y="2413652"/>
            <a:ext cx="1302706" cy="1302706"/>
          </a:xfrm>
          <a:prstGeom prst="blockArc">
            <a:avLst>
              <a:gd name="adj1" fmla="val 11455381"/>
              <a:gd name="adj2" fmla="val 20947600"/>
              <a:gd name="adj3" fmla="val 25834"/>
            </a:avLst>
          </a:prstGeom>
          <a:solidFill>
            <a:srgbClr val="FDD49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空心弧 63"/>
          <p:cNvSpPr/>
          <p:nvPr/>
        </p:nvSpPr>
        <p:spPr>
          <a:xfrm>
            <a:off x="9776509" y="5937457"/>
            <a:ext cx="3162453" cy="3162453"/>
          </a:xfrm>
          <a:prstGeom prst="blockArc">
            <a:avLst>
              <a:gd name="adj1" fmla="val 12082720"/>
              <a:gd name="adj2" fmla="val 19775086"/>
              <a:gd name="adj3" fmla="val 23552"/>
            </a:avLst>
          </a:prstGeom>
          <a:solidFill>
            <a:srgbClr val="FDCADD">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p:cNvGrpSpPr/>
          <p:nvPr/>
        </p:nvGrpSpPr>
        <p:grpSpPr>
          <a:xfrm rot="5400000">
            <a:off x="-184199" y="4667271"/>
            <a:ext cx="2052355" cy="1683957"/>
            <a:chOff x="168275" y="5044642"/>
            <a:chExt cx="2052355" cy="1683957"/>
          </a:xfrm>
        </p:grpSpPr>
        <p:sp>
          <p:nvSpPr>
            <p:cNvPr id="7" name="矩形 6"/>
            <p:cNvSpPr/>
            <p:nvPr/>
          </p:nvSpPr>
          <p:spPr>
            <a:xfrm>
              <a:off x="168275" y="50482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93712" y="50482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9150" y="504877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47762" y="5044642"/>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3200" y="504877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00225" y="504877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25380" y="504559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68275" y="53080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93712" y="53080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19150"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47762" y="530441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73200"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00225"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125380"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68275" y="55636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93712" y="55636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19150"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47762" y="556480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73200"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800225"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25380"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68275" y="583061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93712" y="583061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19150"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47762" y="58269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473200"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800225"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125380"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8275" y="609311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93712" y="609311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819150"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147762" y="608946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473200"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800225"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2125380"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68275" y="636186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93712" y="636186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819150"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147762" y="63582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473200"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800225"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2125380"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68275" y="66328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93712" y="66328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19150"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147762" y="662921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473200"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800225"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2125380"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空心弧 55"/>
          <p:cNvSpPr/>
          <p:nvPr/>
        </p:nvSpPr>
        <p:spPr>
          <a:xfrm rot="10800000">
            <a:off x="594639" y="-376879"/>
            <a:ext cx="1302706" cy="1302706"/>
          </a:xfrm>
          <a:prstGeom prst="blockArc">
            <a:avLst>
              <a:gd name="adj1" fmla="val 7710040"/>
              <a:gd name="adj2" fmla="val 3238355"/>
              <a:gd name="adj3" fmla="val 23843"/>
            </a:avLst>
          </a:prstGeom>
          <a:solidFill>
            <a:srgbClr val="E4C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空心弧 56"/>
          <p:cNvSpPr/>
          <p:nvPr/>
        </p:nvSpPr>
        <p:spPr>
          <a:xfrm>
            <a:off x="3499858" y="5826963"/>
            <a:ext cx="2182384" cy="2182384"/>
          </a:xfrm>
          <a:prstGeom prst="blockArc">
            <a:avLst>
              <a:gd name="adj1" fmla="val 10717535"/>
              <a:gd name="adj2" fmla="val 372580"/>
              <a:gd name="adj3" fmla="val 23422"/>
            </a:avLst>
          </a:prstGeom>
          <a:solidFill>
            <a:srgbClr val="E3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标题 1"/>
          <p:cNvSpPr txBox="1"/>
          <p:nvPr/>
        </p:nvSpPr>
        <p:spPr>
          <a:xfrm>
            <a:off x="1584325" y="771525"/>
            <a:ext cx="6739890" cy="9036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spc="300">
                <a:solidFill>
                  <a:schemeClr val="tx1">
                    <a:lumMod val="75000"/>
                    <a:lumOff val="25000"/>
                  </a:schemeClr>
                </a:solidFill>
                <a:latin typeface="三极义黑简体" panose="00000500000000000000" pitchFamily="2" charset="-122"/>
                <a:ea typeface="三极义黑简体" panose="00000500000000000000" pitchFamily="2" charset="-122"/>
              </a:rPr>
              <a:t>01.</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rPr>
              <a:t>系统设计</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rPr>
              <a:t>说明书</a:t>
            </a:r>
            <a:endPar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90" name="标题 1"/>
          <p:cNvSpPr txBox="1"/>
          <p:nvPr/>
        </p:nvSpPr>
        <p:spPr>
          <a:xfrm>
            <a:off x="1584325" y="2133600"/>
            <a:ext cx="7274560" cy="9036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spc="300">
                <a:solidFill>
                  <a:schemeClr val="tx1">
                    <a:lumMod val="75000"/>
                    <a:lumOff val="25000"/>
                  </a:schemeClr>
                </a:solidFill>
                <a:latin typeface="三极义黑简体" panose="00000500000000000000" pitchFamily="2" charset="-122"/>
                <a:ea typeface="三极义黑简体" panose="00000500000000000000" pitchFamily="2" charset="-122"/>
              </a:rPr>
              <a:t>02.</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rPr>
              <a:t>数据库设计</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rPr>
              <a:t>说明书</a:t>
            </a:r>
            <a:endPar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91" name="标题 1"/>
          <p:cNvSpPr txBox="1"/>
          <p:nvPr/>
        </p:nvSpPr>
        <p:spPr>
          <a:xfrm>
            <a:off x="1584325" y="3506470"/>
            <a:ext cx="5661025" cy="9036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spc="300">
                <a:solidFill>
                  <a:schemeClr val="tx1">
                    <a:lumMod val="75000"/>
                    <a:lumOff val="25000"/>
                  </a:schemeClr>
                </a:solidFill>
                <a:latin typeface="三极义黑简体" panose="00000500000000000000" pitchFamily="2" charset="-122"/>
                <a:ea typeface="三极义黑简体" panose="00000500000000000000" pitchFamily="2" charset="-122"/>
              </a:rPr>
              <a:t>03.</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rPr>
              <a:t>问题</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rPr>
              <a:t>解答</a:t>
            </a:r>
            <a:endPar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92" name="标题 1"/>
          <p:cNvSpPr txBox="1"/>
          <p:nvPr/>
        </p:nvSpPr>
        <p:spPr>
          <a:xfrm>
            <a:off x="1584325" y="4808220"/>
            <a:ext cx="5678170" cy="9036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spc="300">
                <a:solidFill>
                  <a:schemeClr val="tx1">
                    <a:lumMod val="75000"/>
                    <a:lumOff val="25000"/>
                  </a:schemeClr>
                </a:solidFill>
                <a:latin typeface="三极义黑简体" panose="00000500000000000000" pitchFamily="2" charset="-122"/>
                <a:ea typeface="三极义黑简体" panose="00000500000000000000" pitchFamily="2" charset="-122"/>
              </a:rPr>
              <a:t>04.</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rPr>
              <a:t>项目开发</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rPr>
              <a:t>安排</a:t>
            </a:r>
            <a:endPar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98" name="MH_Others_1"/>
          <p:cNvSpPr txBox="1"/>
          <p:nvPr>
            <p:custDataLst>
              <p:tags r:id="rId1"/>
            </p:custDataLst>
          </p:nvPr>
        </p:nvSpPr>
        <p:spPr>
          <a:xfrm rot="16200000">
            <a:off x="-525875" y="2570110"/>
            <a:ext cx="2750303" cy="847938"/>
          </a:xfrm>
          <a:prstGeom prst="rect">
            <a:avLst/>
          </a:prstGeom>
          <a:noFill/>
        </p:spPr>
        <p:txBody>
          <a:bodyPr wrap="square" rtlCol="0">
            <a:noAutofit/>
          </a:bodyPr>
          <a:lstStyle/>
          <a:p>
            <a:pPr algn="ctr">
              <a:lnSpc>
                <a:spcPct val="140000"/>
              </a:lnSpc>
            </a:pPr>
            <a:r>
              <a:rPr lang="en-US" altLang="zh-CN" sz="3600" spc="600">
                <a:solidFill>
                  <a:schemeClr val="tx1">
                    <a:lumMod val="85000"/>
                    <a:lumOff val="15000"/>
                  </a:schemeClr>
                </a:solidFill>
                <a:latin typeface="三极义黑简体" panose="00000500000000000000" pitchFamily="2" charset="-122"/>
                <a:ea typeface="三极义黑简体" panose="00000500000000000000" pitchFamily="2" charset="-122"/>
                <a:cs typeface="+mn-ea"/>
                <a:sym typeface="+mn-lt"/>
              </a:rPr>
              <a:t>CONTENT</a:t>
            </a:r>
            <a:endParaRPr lang="en-US" altLang="zh-CN" sz="3600" spc="600">
              <a:solidFill>
                <a:schemeClr val="tx1">
                  <a:lumMod val="85000"/>
                  <a:lumOff val="15000"/>
                </a:schemeClr>
              </a:solidFill>
              <a:latin typeface="三极义黑简体" panose="00000500000000000000" pitchFamily="2" charset="-122"/>
              <a:ea typeface="三极义黑简体" panose="00000500000000000000"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750" advClick="0">
        <p14:switch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750"/>
                                        <p:tgtEl>
                                          <p:spTgt spid="6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wipe(up)">
                                      <p:cBhvr>
                                        <p:cTn id="10" dur="750"/>
                                        <p:tgtEl>
                                          <p:spTgt spid="6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up)">
                                      <p:cBhvr>
                                        <p:cTn id="13" dur="750"/>
                                        <p:tgtEl>
                                          <p:spTgt spid="5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down)">
                                      <p:cBhvr>
                                        <p:cTn id="16" dur="750"/>
                                        <p:tgtEl>
                                          <p:spTgt spid="56"/>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p:cTn id="20" dur="750" fill="hold"/>
                                        <p:tgtEl>
                                          <p:spTgt spid="62"/>
                                        </p:tgtEl>
                                        <p:attrNameLst>
                                          <p:attrName>ppt_w</p:attrName>
                                        </p:attrNameLst>
                                      </p:cBhvr>
                                      <p:tavLst>
                                        <p:tav tm="0">
                                          <p:val>
                                            <p:fltVal val="0"/>
                                          </p:val>
                                        </p:tav>
                                        <p:tav tm="100000">
                                          <p:val>
                                            <p:strVal val="#ppt_w"/>
                                          </p:val>
                                        </p:tav>
                                      </p:tavLst>
                                    </p:anim>
                                    <p:anim calcmode="lin" valueType="num">
                                      <p:cBhvr>
                                        <p:cTn id="21" dur="750" fill="hold"/>
                                        <p:tgtEl>
                                          <p:spTgt spid="62"/>
                                        </p:tgtEl>
                                        <p:attrNameLst>
                                          <p:attrName>ppt_h</p:attrName>
                                        </p:attrNameLst>
                                      </p:cBhvr>
                                      <p:tavLst>
                                        <p:tav tm="0">
                                          <p:val>
                                            <p:fltVal val="0"/>
                                          </p:val>
                                        </p:tav>
                                        <p:tav tm="100000">
                                          <p:val>
                                            <p:strVal val="#ppt_h"/>
                                          </p:val>
                                        </p:tav>
                                      </p:tavLst>
                                    </p:anim>
                                    <p:animEffect transition="in" filter="fade">
                                      <p:cBhvr>
                                        <p:cTn id="22" dur="750"/>
                                        <p:tgtEl>
                                          <p:spTgt spid="62"/>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750"/>
                                        <p:tgtEl>
                                          <p:spTgt spid="6"/>
                                        </p:tgtEl>
                                      </p:cBhvr>
                                    </p:animEffect>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98"/>
                                        </p:tgtEl>
                                        <p:attrNameLst>
                                          <p:attrName>style.visibility</p:attrName>
                                        </p:attrNameLst>
                                      </p:cBhvr>
                                      <p:to>
                                        <p:strVal val="visible"/>
                                      </p:to>
                                    </p:set>
                                    <p:anim calcmode="lin" valueType="num">
                                      <p:cBhvr>
                                        <p:cTn id="30" dur="750" fill="hold"/>
                                        <p:tgtEl>
                                          <p:spTgt spid="98"/>
                                        </p:tgtEl>
                                        <p:attrNameLst>
                                          <p:attrName>ppt_w</p:attrName>
                                        </p:attrNameLst>
                                      </p:cBhvr>
                                      <p:tavLst>
                                        <p:tav tm="0">
                                          <p:val>
                                            <p:fltVal val="0"/>
                                          </p:val>
                                        </p:tav>
                                        <p:tav tm="100000">
                                          <p:val>
                                            <p:strVal val="#ppt_w"/>
                                          </p:val>
                                        </p:tav>
                                      </p:tavLst>
                                    </p:anim>
                                    <p:anim calcmode="lin" valueType="num">
                                      <p:cBhvr>
                                        <p:cTn id="31" dur="750" fill="hold"/>
                                        <p:tgtEl>
                                          <p:spTgt spid="98"/>
                                        </p:tgtEl>
                                        <p:attrNameLst>
                                          <p:attrName>ppt_h</p:attrName>
                                        </p:attrNameLst>
                                      </p:cBhvr>
                                      <p:tavLst>
                                        <p:tav tm="0">
                                          <p:val>
                                            <p:fltVal val="0"/>
                                          </p:val>
                                        </p:tav>
                                        <p:tav tm="100000">
                                          <p:val>
                                            <p:strVal val="#ppt_h"/>
                                          </p:val>
                                        </p:tav>
                                      </p:tavLst>
                                    </p:anim>
                                    <p:animEffect transition="in" filter="fade">
                                      <p:cBhvr>
                                        <p:cTn id="32" dur="750"/>
                                        <p:tgtEl>
                                          <p:spTgt spid="98"/>
                                        </p:tgtEl>
                                      </p:cBhvr>
                                    </p:animEffect>
                                  </p:childTnLst>
                                </p:cTn>
                              </p:par>
                            </p:childTnLst>
                          </p:cTn>
                        </p:par>
                        <p:par>
                          <p:cTn id="33" fill="hold">
                            <p:stCondLst>
                              <p:cond delay="4000"/>
                            </p:stCondLst>
                            <p:childTnLst>
                              <p:par>
                                <p:cTn id="34" presetID="2" presetClass="entr" presetSubtype="4" fill="hold" grpId="0" nodeType="afterEffect">
                                  <p:stCondLst>
                                    <p:cond delay="0"/>
                                  </p:stCondLst>
                                  <p:childTnLst>
                                    <p:set>
                                      <p:cBhvr>
                                        <p:cTn id="35" dur="1" fill="hold">
                                          <p:stCondLst>
                                            <p:cond delay="0"/>
                                          </p:stCondLst>
                                        </p:cTn>
                                        <p:tgtEl>
                                          <p:spTgt spid="88"/>
                                        </p:tgtEl>
                                        <p:attrNameLst>
                                          <p:attrName>style.visibility</p:attrName>
                                        </p:attrNameLst>
                                      </p:cBhvr>
                                      <p:to>
                                        <p:strVal val="visible"/>
                                      </p:to>
                                    </p:set>
                                    <p:anim calcmode="lin" valueType="num">
                                      <p:cBhvr additive="base">
                                        <p:cTn id="36" dur="750" fill="hold"/>
                                        <p:tgtEl>
                                          <p:spTgt spid="88"/>
                                        </p:tgtEl>
                                        <p:attrNameLst>
                                          <p:attrName>ppt_x</p:attrName>
                                        </p:attrNameLst>
                                      </p:cBhvr>
                                      <p:tavLst>
                                        <p:tav tm="0">
                                          <p:val>
                                            <p:strVal val="#ppt_x"/>
                                          </p:val>
                                        </p:tav>
                                        <p:tav tm="100000">
                                          <p:val>
                                            <p:strVal val="#ppt_x"/>
                                          </p:val>
                                        </p:tav>
                                      </p:tavLst>
                                    </p:anim>
                                    <p:anim calcmode="lin" valueType="num">
                                      <p:cBhvr additive="base">
                                        <p:cTn id="37" dur="750" fill="hold"/>
                                        <p:tgtEl>
                                          <p:spTgt spid="8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0"/>
                                        </p:tgtEl>
                                        <p:attrNameLst>
                                          <p:attrName>style.visibility</p:attrName>
                                        </p:attrNameLst>
                                      </p:cBhvr>
                                      <p:to>
                                        <p:strVal val="visible"/>
                                      </p:to>
                                    </p:set>
                                    <p:anim calcmode="lin" valueType="num">
                                      <p:cBhvr additive="base">
                                        <p:cTn id="40" dur="750" fill="hold"/>
                                        <p:tgtEl>
                                          <p:spTgt spid="90"/>
                                        </p:tgtEl>
                                        <p:attrNameLst>
                                          <p:attrName>ppt_x</p:attrName>
                                        </p:attrNameLst>
                                      </p:cBhvr>
                                      <p:tavLst>
                                        <p:tav tm="0">
                                          <p:val>
                                            <p:strVal val="#ppt_x"/>
                                          </p:val>
                                        </p:tav>
                                        <p:tav tm="100000">
                                          <p:val>
                                            <p:strVal val="#ppt_x"/>
                                          </p:val>
                                        </p:tav>
                                      </p:tavLst>
                                    </p:anim>
                                    <p:anim calcmode="lin" valueType="num">
                                      <p:cBhvr additive="base">
                                        <p:cTn id="41" dur="750" fill="hold"/>
                                        <p:tgtEl>
                                          <p:spTgt spid="9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91"/>
                                        </p:tgtEl>
                                        <p:attrNameLst>
                                          <p:attrName>style.visibility</p:attrName>
                                        </p:attrNameLst>
                                      </p:cBhvr>
                                      <p:to>
                                        <p:strVal val="visible"/>
                                      </p:to>
                                    </p:set>
                                    <p:anim calcmode="lin" valueType="num">
                                      <p:cBhvr additive="base">
                                        <p:cTn id="44" dur="750" fill="hold"/>
                                        <p:tgtEl>
                                          <p:spTgt spid="91"/>
                                        </p:tgtEl>
                                        <p:attrNameLst>
                                          <p:attrName>ppt_x</p:attrName>
                                        </p:attrNameLst>
                                      </p:cBhvr>
                                      <p:tavLst>
                                        <p:tav tm="0">
                                          <p:val>
                                            <p:strVal val="#ppt_x"/>
                                          </p:val>
                                        </p:tav>
                                        <p:tav tm="100000">
                                          <p:val>
                                            <p:strVal val="#ppt_x"/>
                                          </p:val>
                                        </p:tav>
                                      </p:tavLst>
                                    </p:anim>
                                    <p:anim calcmode="lin" valueType="num">
                                      <p:cBhvr additive="base">
                                        <p:cTn id="45" dur="750" fill="hold"/>
                                        <p:tgtEl>
                                          <p:spTgt spid="9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92"/>
                                        </p:tgtEl>
                                        <p:attrNameLst>
                                          <p:attrName>style.visibility</p:attrName>
                                        </p:attrNameLst>
                                      </p:cBhvr>
                                      <p:to>
                                        <p:strVal val="visible"/>
                                      </p:to>
                                    </p:set>
                                    <p:anim calcmode="lin" valueType="num">
                                      <p:cBhvr additive="base">
                                        <p:cTn id="48" dur="750" fill="hold"/>
                                        <p:tgtEl>
                                          <p:spTgt spid="92"/>
                                        </p:tgtEl>
                                        <p:attrNameLst>
                                          <p:attrName>ppt_x</p:attrName>
                                        </p:attrNameLst>
                                      </p:cBhvr>
                                      <p:tavLst>
                                        <p:tav tm="0">
                                          <p:val>
                                            <p:strVal val="#ppt_x"/>
                                          </p:val>
                                        </p:tav>
                                        <p:tav tm="100000">
                                          <p:val>
                                            <p:strVal val="#ppt_x"/>
                                          </p:val>
                                        </p:tav>
                                      </p:tavLst>
                                    </p:anim>
                                    <p:anim calcmode="lin" valueType="num">
                                      <p:cBhvr additive="base">
                                        <p:cTn id="49" dur="75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56" grpId="0"/>
      <p:bldP spid="57" grpId="0"/>
      <p:bldP spid="88" grpId="0"/>
      <p:bldP spid="90" grpId="0"/>
      <p:bldP spid="91" grpId="0"/>
      <p:bldP spid="92" grpId="0"/>
      <p:bldP spid="9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30"/>
          <p:cNvSpPr/>
          <p:nvPr/>
        </p:nvSpPr>
        <p:spPr>
          <a:xfrm>
            <a:off x="579755" y="128905"/>
            <a:ext cx="5192395" cy="521970"/>
          </a:xfrm>
          <a:prstGeom prst="rect">
            <a:avLst/>
          </a:prstGeom>
        </p:spPr>
        <p:txBody>
          <a:bodyPr wrap="square">
            <a:spAutoFit/>
          </a:bodyPr>
          <a:p>
            <a:pPr>
              <a:defRPr/>
            </a:pPr>
            <a:r>
              <a:rPr lang="zh-CN" altLang="en-US" sz="28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三、全局</a:t>
            </a:r>
            <a:r>
              <a:rPr lang="en-US" altLang="zh-CN" sz="28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E-R</a:t>
            </a:r>
            <a:r>
              <a:rPr lang="zh-CN" altLang="en-US" sz="28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图</a:t>
            </a:r>
            <a:endParaRPr lang="zh-CN" altLang="en-US" sz="28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25" name="图片 10"/>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389255" y="538480"/>
            <a:ext cx="10342245" cy="610425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p:cTn id="29" dur="750" fill="hold"/>
                                        <p:tgtEl>
                                          <p:spTgt spid="51"/>
                                        </p:tgtEl>
                                        <p:attrNameLst>
                                          <p:attrName>ppt_w</p:attrName>
                                        </p:attrNameLst>
                                      </p:cBhvr>
                                      <p:tavLst>
                                        <p:tav tm="0">
                                          <p:val>
                                            <p:fltVal val="0"/>
                                          </p:val>
                                        </p:tav>
                                        <p:tav tm="100000">
                                          <p:val>
                                            <p:strVal val="#ppt_w"/>
                                          </p:val>
                                        </p:tav>
                                      </p:tavLst>
                                    </p:anim>
                                    <p:anim calcmode="lin" valueType="num">
                                      <p:cBhvr>
                                        <p:cTn id="30" dur="750" fill="hold"/>
                                        <p:tgtEl>
                                          <p:spTgt spid="51"/>
                                        </p:tgtEl>
                                        <p:attrNameLst>
                                          <p:attrName>ppt_h</p:attrName>
                                        </p:attrNameLst>
                                      </p:cBhvr>
                                      <p:tavLst>
                                        <p:tav tm="0">
                                          <p:val>
                                            <p:fltVal val="0"/>
                                          </p:val>
                                        </p:tav>
                                        <p:tav tm="100000">
                                          <p:val>
                                            <p:strVal val="#ppt_h"/>
                                          </p:val>
                                        </p:tav>
                                      </p:tavLst>
                                    </p:anim>
                                    <p:animEffect transition="in" filter="fade">
                                      <p:cBhvr>
                                        <p:cTn id="31" dur="750"/>
                                        <p:tgtEl>
                                          <p:spTgt spid="51"/>
                                        </p:tgtEl>
                                      </p:cBhvr>
                                    </p:animEffect>
                                  </p:childTnLst>
                                </p:cTn>
                              </p:par>
                              <p:par>
                                <p:cTn id="32" presetID="42"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51" grpId="0" bldLvl="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4407536" y="325333"/>
            <a:ext cx="2914649" cy="543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数据库设计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矩形: 圆角 123"/>
          <p:cNvSpPr/>
          <p:nvPr/>
        </p:nvSpPr>
        <p:spPr>
          <a:xfrm>
            <a:off x="631190" y="973455"/>
            <a:ext cx="3045460" cy="534035"/>
          </a:xfrm>
          <a:prstGeom prst="roundRect">
            <a:avLst>
              <a:gd name="adj" fmla="val 50000"/>
            </a:avLst>
          </a:prstGeom>
          <a:solidFill>
            <a:srgbClr val="FDD49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p>
            <a:pPr algn="ct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逻辑结构设计</a:t>
            </a:r>
            <a:endParaRPr kumimoji="0" lang="zh-CN" altLang="en-US" sz="2400" b="0" i="0" u="none" strike="noStrike" kern="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endParaRPr>
          </a:p>
        </p:txBody>
      </p:sp>
      <p:sp>
        <p:nvSpPr>
          <p:cNvPr id="122" name="文本框 121"/>
          <p:cNvSpPr txBox="1"/>
          <p:nvPr/>
        </p:nvSpPr>
        <p:spPr>
          <a:xfrm>
            <a:off x="418465" y="1507490"/>
            <a:ext cx="10892790" cy="5169535"/>
          </a:xfrm>
          <a:prstGeom prst="rect">
            <a:avLst/>
          </a:prstGeom>
          <a:noFill/>
        </p:spPr>
        <p:txBody>
          <a:bodyPr wrap="square" rtlCol="0">
            <a:spAutoFit/>
          </a:bodyPr>
          <a:p>
            <a:pPr indent="457200" algn="l"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（1）用户关系模式</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algn="l"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用户关系模式（用户编号，用户名，昵称，密码，用户头像，联系电话，邮箱，用户状态，OpenId）；</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algn="l"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（2）管理员关系模式</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algn="l"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管理员关系模式（管理员编号，管理员账号，密码）；</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algn="l"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（3）订单关系模式</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algn="l"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订单关系模式（订单编号，用户编号，联系人，联系电话，地址，价格，包裹大小，发布日期，</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备</a:t>
            </a:r>
            <a:endPar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algn="l"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注，当前状态）；</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algn="l"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（4）反馈关系模式</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algn="l"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反馈关系模式（反馈编号，用户编号，日期，用户IP，反馈内容，设备信息，系统版本）；</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algn="l"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（5）帮助关系模式</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algn="l"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帮助关系模式（问题编号，问题内容，解决方法）；</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4407536" y="325333"/>
            <a:ext cx="2914649" cy="543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数据库设计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30"/>
          <p:cNvSpPr/>
          <p:nvPr/>
        </p:nvSpPr>
        <p:spPr>
          <a:xfrm>
            <a:off x="631190" y="939800"/>
            <a:ext cx="5192395" cy="460375"/>
          </a:xfrm>
          <a:prstGeom prst="rect">
            <a:avLst/>
          </a:prstGeom>
        </p:spPr>
        <p:txBody>
          <a:bodyPr wrap="square">
            <a:spAutoFit/>
          </a:bodyPr>
          <a:p>
            <a:pPr>
              <a:defRPr/>
            </a:pPr>
            <a:r>
              <a:rPr lang="en-US" altLang="zh-CN"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1.</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用户表</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8" name="图片 7"/>
          <p:cNvPicPr>
            <a:picLocks noChangeAspect="1"/>
          </p:cNvPicPr>
          <p:nvPr/>
        </p:nvPicPr>
        <p:blipFill>
          <a:blip r:embed="rId1"/>
          <a:stretch>
            <a:fillRect/>
          </a:stretch>
        </p:blipFill>
        <p:spPr>
          <a:xfrm>
            <a:off x="796290" y="1508125"/>
            <a:ext cx="8980170" cy="4321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4407536" y="325333"/>
            <a:ext cx="2914649" cy="543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数据库设计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30"/>
          <p:cNvSpPr/>
          <p:nvPr/>
        </p:nvSpPr>
        <p:spPr>
          <a:xfrm>
            <a:off x="631190" y="939800"/>
            <a:ext cx="5192395" cy="460375"/>
          </a:xfrm>
          <a:prstGeom prst="rect">
            <a:avLst/>
          </a:prstGeom>
        </p:spPr>
        <p:txBody>
          <a:bodyPr wrap="square">
            <a:spAutoFit/>
          </a:bodyPr>
          <a:p>
            <a:pPr>
              <a:defRPr/>
            </a:pPr>
            <a:r>
              <a:rPr lang="en-US" altLang="zh-CN"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2.</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管理员表</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4" name="图片 3"/>
          <p:cNvPicPr>
            <a:picLocks noChangeAspect="1"/>
          </p:cNvPicPr>
          <p:nvPr/>
        </p:nvPicPr>
        <p:blipFill>
          <a:blip r:embed="rId1"/>
          <a:stretch>
            <a:fillRect/>
          </a:stretch>
        </p:blipFill>
        <p:spPr>
          <a:xfrm>
            <a:off x="544830" y="1393190"/>
            <a:ext cx="8019415" cy="1501140"/>
          </a:xfrm>
          <a:prstGeom prst="rect">
            <a:avLst/>
          </a:prstGeom>
        </p:spPr>
      </p:pic>
      <p:sp>
        <p:nvSpPr>
          <p:cNvPr id="5" name="Rectangle 30"/>
          <p:cNvSpPr/>
          <p:nvPr/>
        </p:nvSpPr>
        <p:spPr>
          <a:xfrm>
            <a:off x="544830" y="2955290"/>
            <a:ext cx="5192395" cy="460375"/>
          </a:xfrm>
          <a:prstGeom prst="rect">
            <a:avLst/>
          </a:prstGeom>
        </p:spPr>
        <p:txBody>
          <a:bodyPr wrap="square">
            <a:spAutoFit/>
          </a:bodyPr>
          <a:p>
            <a:pPr>
              <a:defRPr/>
            </a:pPr>
            <a:r>
              <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3.</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订单</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表</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7" name="图片 6"/>
          <p:cNvPicPr>
            <a:picLocks noChangeAspect="1"/>
          </p:cNvPicPr>
          <p:nvPr/>
        </p:nvPicPr>
        <p:blipFill>
          <a:blip r:embed="rId2"/>
          <a:stretch>
            <a:fillRect/>
          </a:stretch>
        </p:blipFill>
        <p:spPr>
          <a:xfrm>
            <a:off x="544830" y="3418205"/>
            <a:ext cx="8133715" cy="331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P spid="6"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4407536" y="325333"/>
            <a:ext cx="2914649" cy="543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数据库设计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30"/>
          <p:cNvSpPr/>
          <p:nvPr/>
        </p:nvSpPr>
        <p:spPr>
          <a:xfrm>
            <a:off x="631190" y="939800"/>
            <a:ext cx="5192395" cy="460375"/>
          </a:xfrm>
          <a:prstGeom prst="rect">
            <a:avLst/>
          </a:prstGeom>
        </p:spPr>
        <p:txBody>
          <a:bodyPr wrap="square">
            <a:spAutoFit/>
          </a:bodyPr>
          <a:p>
            <a:pPr>
              <a:defRPr/>
            </a:pPr>
            <a:r>
              <a:rPr 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4.</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反馈</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表</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
        <p:nvSpPr>
          <p:cNvPr id="5" name="Rectangle 30"/>
          <p:cNvSpPr/>
          <p:nvPr/>
        </p:nvSpPr>
        <p:spPr>
          <a:xfrm>
            <a:off x="631190" y="4074160"/>
            <a:ext cx="5192395" cy="460375"/>
          </a:xfrm>
          <a:prstGeom prst="rect">
            <a:avLst/>
          </a:prstGeom>
        </p:spPr>
        <p:txBody>
          <a:bodyPr wrap="square">
            <a:spAutoFit/>
          </a:bodyPr>
          <a:p>
            <a:pPr>
              <a:defRPr/>
            </a:pPr>
            <a:r>
              <a:rPr lang="en-US" altLang="zh-CN"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5.</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帮助表</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pic>
        <p:nvPicPr>
          <p:cNvPr id="3" name="图片 2"/>
          <p:cNvPicPr>
            <a:picLocks noChangeAspect="1"/>
          </p:cNvPicPr>
          <p:nvPr/>
        </p:nvPicPr>
        <p:blipFill>
          <a:blip r:embed="rId1"/>
          <a:stretch>
            <a:fillRect/>
          </a:stretch>
        </p:blipFill>
        <p:spPr>
          <a:xfrm>
            <a:off x="631190" y="1400175"/>
            <a:ext cx="8443595" cy="2599055"/>
          </a:xfrm>
          <a:prstGeom prst="rect">
            <a:avLst/>
          </a:prstGeom>
        </p:spPr>
      </p:pic>
      <p:pic>
        <p:nvPicPr>
          <p:cNvPr id="8" name="图片 7"/>
          <p:cNvPicPr>
            <a:picLocks noChangeAspect="1"/>
          </p:cNvPicPr>
          <p:nvPr/>
        </p:nvPicPr>
        <p:blipFill>
          <a:blip r:embed="rId2"/>
          <a:stretch>
            <a:fillRect/>
          </a:stretch>
        </p:blipFill>
        <p:spPr>
          <a:xfrm>
            <a:off x="631190" y="4530090"/>
            <a:ext cx="8615045" cy="1771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P spid="6"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4534535" y="325120"/>
            <a:ext cx="312293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数据库设计</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矩形 9"/>
          <p:cNvSpPr/>
          <p:nvPr/>
        </p:nvSpPr>
        <p:spPr>
          <a:xfrm>
            <a:off x="595354" y="868813"/>
            <a:ext cx="2661735" cy="645160"/>
          </a:xfrm>
          <a:prstGeom prst="rect">
            <a:avLst/>
          </a:prstGeom>
        </p:spPr>
        <p:txBody>
          <a:bodyPr wrap="square">
            <a:spAutoFit/>
          </a:bodyPr>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2400" b="0" i="0" u="none" strike="noStrike" kern="0" cap="none" spc="0" normalizeH="0" baseline="0" noProof="0">
                <a:ln w="3175">
                  <a:noFill/>
                </a:ln>
                <a:solidFill>
                  <a:prstClr val="black">
                    <a:lumMod val="75000"/>
                    <a:lumOff val="25000"/>
                  </a:prst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rPr>
              <a:t>创建表</a:t>
            </a:r>
            <a:endParaRPr kumimoji="0" lang="zh-CN" altLang="en-US" sz="2400" b="0" i="0" u="none" strike="noStrike" kern="0" cap="none" spc="0" normalizeH="0" baseline="0" noProof="0">
              <a:ln w="3175">
                <a:noFill/>
              </a:ln>
              <a:solidFill>
                <a:prstClr val="black">
                  <a:lumMod val="75000"/>
                  <a:lumOff val="25000"/>
                </a:prst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endParaRPr>
          </a:p>
        </p:txBody>
      </p:sp>
      <p:pic>
        <p:nvPicPr>
          <p:cNvPr id="11" name="图片 10"/>
          <p:cNvPicPr>
            <a:picLocks noChangeAspect="1"/>
          </p:cNvPicPr>
          <p:nvPr/>
        </p:nvPicPr>
        <p:blipFill>
          <a:blip r:embed="rId1"/>
          <a:stretch>
            <a:fillRect/>
          </a:stretch>
        </p:blipFill>
        <p:spPr>
          <a:xfrm>
            <a:off x="422910" y="1628775"/>
            <a:ext cx="4540250" cy="4876165"/>
          </a:xfrm>
          <a:prstGeom prst="rect">
            <a:avLst/>
          </a:prstGeom>
        </p:spPr>
      </p:pic>
      <p:pic>
        <p:nvPicPr>
          <p:cNvPr id="12" name="图片 11"/>
          <p:cNvPicPr>
            <a:picLocks noChangeAspect="1"/>
          </p:cNvPicPr>
          <p:nvPr/>
        </p:nvPicPr>
        <p:blipFill>
          <a:blip r:embed="rId2"/>
          <a:stretch>
            <a:fillRect/>
          </a:stretch>
        </p:blipFill>
        <p:spPr>
          <a:xfrm>
            <a:off x="4963160" y="1633220"/>
            <a:ext cx="6960235" cy="4547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par>
                                <p:cTn id="36" presetID="2" presetClass="entr" presetSubtype="2"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1+#ppt_w/2"/>
                                          </p:val>
                                        </p:tav>
                                        <p:tav tm="100000">
                                          <p:val>
                                            <p:strVal val="#ppt_x"/>
                                          </p:val>
                                        </p:tav>
                                      </p:tavLst>
                                    </p:anim>
                                    <p:anim calcmode="lin" valueType="num">
                                      <p:cBhvr additive="base">
                                        <p:cTn id="39"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 空心 4"/>
          <p:cNvSpPr/>
          <p:nvPr/>
        </p:nvSpPr>
        <p:spPr>
          <a:xfrm>
            <a:off x="-1104900" y="-1079500"/>
            <a:ext cx="6705600" cy="6705600"/>
          </a:xfrm>
          <a:prstGeom prst="donut">
            <a:avLst>
              <a:gd name="adj" fmla="val 25366"/>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空心弧 6"/>
          <p:cNvSpPr/>
          <p:nvPr/>
        </p:nvSpPr>
        <p:spPr>
          <a:xfrm>
            <a:off x="6249658" y="5977526"/>
            <a:ext cx="1760947" cy="1760947"/>
          </a:xfrm>
          <a:prstGeom prst="blockArc">
            <a:avLst>
              <a:gd name="adj1" fmla="val 10717535"/>
              <a:gd name="adj2" fmla="val 372580"/>
              <a:gd name="adj3" fmla="val 23422"/>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p:nvSpPr>
        <p:spPr>
          <a:xfrm>
            <a:off x="5108834" y="5977526"/>
            <a:ext cx="372474" cy="372474"/>
          </a:xfrm>
          <a:prstGeom prst="ellipse">
            <a:avLst/>
          </a:prstGeom>
          <a:solidFill>
            <a:srgbClr val="FDCAD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p:nvPr/>
        </p:nvSpPr>
        <p:spPr>
          <a:xfrm>
            <a:off x="6367780" y="3393440"/>
            <a:ext cx="5730875"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03.</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问题答疑</a:t>
            </a:r>
            <a:endPar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endParaRPr>
          </a:p>
        </p:txBody>
      </p:sp>
      <p:sp>
        <p:nvSpPr>
          <p:cNvPr id="11" name="矩形 10"/>
          <p:cNvSpPr/>
          <p:nvPr/>
        </p:nvSpPr>
        <p:spPr>
          <a:xfrm>
            <a:off x="7571171" y="2470180"/>
            <a:ext cx="2722880" cy="645160"/>
          </a:xfrm>
          <a:prstGeom prst="rect">
            <a:avLst/>
          </a:prstGeom>
        </p:spPr>
        <p:txBody>
          <a:bodyPr wrap="none">
            <a:spAutoFit/>
          </a:bodyPr>
          <a:lstStyle/>
          <a:p>
            <a:r>
              <a:rPr lang="en-US" altLang="zh-CN" sz="3600" spc="300">
                <a:solidFill>
                  <a:schemeClr val="tx1">
                    <a:lumMod val="75000"/>
                    <a:lumOff val="25000"/>
                  </a:schemeClr>
                </a:solidFill>
                <a:latin typeface="字魂56号-洪亮毛笔隶书简体" panose="00000500000000000000" pitchFamily="2" charset="-122"/>
                <a:ea typeface="字魂56号-洪亮毛笔隶书简体" panose="00000500000000000000" pitchFamily="2" charset="-122"/>
              </a:rPr>
              <a:t>PART THREE</a:t>
            </a:r>
            <a:endParaRPr lang="en-US" altLang="zh-CN" sz="3600" spc="300">
              <a:solidFill>
                <a:schemeClr val="tx1">
                  <a:lumMod val="75000"/>
                  <a:lumOff val="25000"/>
                </a:schemeClr>
              </a:solidFill>
              <a:latin typeface="字魂56号-洪亮毛笔隶书简体" panose="00000500000000000000" pitchFamily="2" charset="-122"/>
              <a:ea typeface="字魂56号-洪亮毛笔隶书简体" panose="00000500000000000000" pitchFamily="2" charset="-122"/>
            </a:endParaRPr>
          </a:p>
        </p:txBody>
      </p:sp>
      <p:sp>
        <p:nvSpPr>
          <p:cNvPr id="13" name="椭圆 12"/>
          <p:cNvSpPr/>
          <p:nvPr/>
        </p:nvSpPr>
        <p:spPr>
          <a:xfrm>
            <a:off x="11270109" y="-191964"/>
            <a:ext cx="383927" cy="383927"/>
          </a:xfrm>
          <a:prstGeom prst="ellipse">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p:nvGrpSpPr>
        <p:grpSpPr>
          <a:xfrm>
            <a:off x="11197020" y="1057938"/>
            <a:ext cx="901636" cy="2052355"/>
            <a:chOff x="11197020" y="1057938"/>
            <a:chExt cx="901636" cy="2052355"/>
          </a:xfrm>
        </p:grpSpPr>
        <p:sp>
          <p:nvSpPr>
            <p:cNvPr id="36" name="矩形 35"/>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空心弧 70"/>
          <p:cNvSpPr/>
          <p:nvPr/>
        </p:nvSpPr>
        <p:spPr>
          <a:xfrm>
            <a:off x="9776509" y="5937457"/>
            <a:ext cx="3162453" cy="3162453"/>
          </a:xfrm>
          <a:prstGeom prst="blockArc">
            <a:avLst>
              <a:gd name="adj1" fmla="val 12082720"/>
              <a:gd name="adj2" fmla="val 19775086"/>
              <a:gd name="adj3" fmla="val 23552"/>
            </a:avLst>
          </a:prstGeom>
          <a:solidFill>
            <a:srgbClr val="E3F6F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3" name="组合 82"/>
          <p:cNvGrpSpPr/>
          <p:nvPr/>
        </p:nvGrpSpPr>
        <p:grpSpPr>
          <a:xfrm>
            <a:off x="543626" y="6241791"/>
            <a:ext cx="1588973" cy="216418"/>
            <a:chOff x="546100" y="6145309"/>
            <a:chExt cx="2331129" cy="317499"/>
          </a:xfrm>
        </p:grpSpPr>
        <p:sp>
          <p:nvSpPr>
            <p:cNvPr id="12" name="椭圆 11"/>
            <p:cNvSpPr/>
            <p:nvPr/>
          </p:nvSpPr>
          <p:spPr>
            <a:xfrm>
              <a:off x="546100" y="6145309"/>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053306" y="6146004"/>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560512" y="6145309"/>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067718" y="6146004"/>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74607" y="6160186"/>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750" advClick="0">
        <p14:flip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750"/>
                                        <p:tgtEl>
                                          <p:spTgt spid="87"/>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p:cTn id="11" dur="750" fill="hold"/>
                                        <p:tgtEl>
                                          <p:spTgt spid="83"/>
                                        </p:tgtEl>
                                        <p:attrNameLst>
                                          <p:attrName>ppt_w</p:attrName>
                                        </p:attrNameLst>
                                      </p:cBhvr>
                                      <p:tavLst>
                                        <p:tav tm="0">
                                          <p:val>
                                            <p:fltVal val="0"/>
                                          </p:val>
                                        </p:tav>
                                        <p:tav tm="100000">
                                          <p:val>
                                            <p:strVal val="#ppt_w"/>
                                          </p:val>
                                        </p:tav>
                                      </p:tavLst>
                                    </p:anim>
                                    <p:anim calcmode="lin" valueType="num">
                                      <p:cBhvr>
                                        <p:cTn id="12" dur="750" fill="hold"/>
                                        <p:tgtEl>
                                          <p:spTgt spid="83"/>
                                        </p:tgtEl>
                                        <p:attrNameLst>
                                          <p:attrName>ppt_h</p:attrName>
                                        </p:attrNameLst>
                                      </p:cBhvr>
                                      <p:tavLst>
                                        <p:tav tm="0">
                                          <p:val>
                                            <p:fltVal val="0"/>
                                          </p:val>
                                        </p:tav>
                                        <p:tav tm="100000">
                                          <p:val>
                                            <p:strVal val="#ppt_h"/>
                                          </p:val>
                                        </p:tav>
                                      </p:tavLst>
                                    </p:anim>
                                    <p:animEffect transition="in" filter="fade">
                                      <p:cBhvr>
                                        <p:cTn id="13" dur="750"/>
                                        <p:tgtEl>
                                          <p:spTgt spid="8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ppt_w</p:attrName>
                                        </p:attrNameLst>
                                      </p:cBhvr>
                                      <p:tavLst>
                                        <p:tav tm="0">
                                          <p:val>
                                            <p:fltVal val="0"/>
                                          </p:val>
                                        </p:tav>
                                        <p:tav tm="100000">
                                          <p:val>
                                            <p:strVal val="#ppt_w"/>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Effect transition="in" filter="fade">
                                      <p:cBhvr>
                                        <p:cTn id="18" dur="750"/>
                                        <p:tgtEl>
                                          <p:spTgt spid="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750" fill="hold"/>
                                        <p:tgtEl>
                                          <p:spTgt spid="13"/>
                                        </p:tgtEl>
                                        <p:attrNameLst>
                                          <p:attrName>ppt_w</p:attrName>
                                        </p:attrNameLst>
                                      </p:cBhvr>
                                      <p:tavLst>
                                        <p:tav tm="0">
                                          <p:val>
                                            <p:fltVal val="0"/>
                                          </p:val>
                                        </p:tav>
                                        <p:tav tm="100000">
                                          <p:val>
                                            <p:strVal val="#ppt_w"/>
                                          </p:val>
                                        </p:tav>
                                      </p:tavLst>
                                    </p:anim>
                                    <p:anim calcmode="lin" valueType="num">
                                      <p:cBhvr>
                                        <p:cTn id="22" dur="750" fill="hold"/>
                                        <p:tgtEl>
                                          <p:spTgt spid="13"/>
                                        </p:tgtEl>
                                        <p:attrNameLst>
                                          <p:attrName>ppt_h</p:attrName>
                                        </p:attrNameLst>
                                      </p:cBhvr>
                                      <p:tavLst>
                                        <p:tav tm="0">
                                          <p:val>
                                            <p:fltVal val="0"/>
                                          </p:val>
                                        </p:tav>
                                        <p:tav tm="100000">
                                          <p:val>
                                            <p:strVal val="#ppt_h"/>
                                          </p:val>
                                        </p:tav>
                                      </p:tavLst>
                                    </p:anim>
                                    <p:animEffect transition="in" filter="fade">
                                      <p:cBhvr>
                                        <p:cTn id="23" dur="750"/>
                                        <p:tgtEl>
                                          <p:spTgt spid="13"/>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750"/>
                                        <p:tgtEl>
                                          <p:spTgt spid="7"/>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up)">
                                      <p:cBhvr>
                                        <p:cTn id="30" dur="750"/>
                                        <p:tgtEl>
                                          <p:spTgt spid="71"/>
                                        </p:tgtEl>
                                      </p:cBhvr>
                                    </p:animEffect>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750"/>
                                        <p:tgtEl>
                                          <p:spTgt spid="11"/>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750"/>
                                        <p:tgtEl>
                                          <p:spTgt spid="10"/>
                                        </p:tgtEl>
                                      </p:cBhvr>
                                    </p:animEffect>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750" fill="hold"/>
                                        <p:tgtEl>
                                          <p:spTgt spid="2"/>
                                        </p:tgtEl>
                                        <p:attrNameLst>
                                          <p:attrName>ppt_w</p:attrName>
                                        </p:attrNameLst>
                                      </p:cBhvr>
                                      <p:tavLst>
                                        <p:tav tm="0">
                                          <p:val>
                                            <p:fltVal val="0"/>
                                          </p:val>
                                        </p:tav>
                                        <p:tav tm="100000">
                                          <p:val>
                                            <p:strVal val="#ppt_w"/>
                                          </p:val>
                                        </p:tav>
                                      </p:tavLst>
                                    </p:anim>
                                    <p:anim calcmode="lin" valueType="num">
                                      <p:cBhvr>
                                        <p:cTn id="43" dur="750" fill="hold"/>
                                        <p:tgtEl>
                                          <p:spTgt spid="2"/>
                                        </p:tgtEl>
                                        <p:attrNameLst>
                                          <p:attrName>ppt_h</p:attrName>
                                        </p:attrNameLst>
                                      </p:cBhvr>
                                      <p:tavLst>
                                        <p:tav tm="0">
                                          <p:val>
                                            <p:fltVal val="0"/>
                                          </p:val>
                                        </p:tav>
                                        <p:tav tm="100000">
                                          <p:val>
                                            <p:strVal val="#ppt_h"/>
                                          </p:val>
                                        </p:tav>
                                      </p:tavLst>
                                    </p:anim>
                                    <p:animEffect transition="in" filter="fade">
                                      <p:cBhvr>
                                        <p:cTn id="44"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0" grpId="0"/>
      <p:bldP spid="11" grpId="0"/>
      <p:bldP spid="13" grpId="0" bldLvl="0" animBg="1"/>
      <p:bldP spid="71" grpId="0" bldLvl="0" animBg="1"/>
      <p:bldP spid="2"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762001" y="273263"/>
            <a:ext cx="3168315" cy="543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rPr>
              <a:t>03.</a:t>
            </a:r>
            <a:r>
              <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rPr>
              <a:t>问题答疑</a:t>
            </a:r>
            <a:endParaRPr lang="zh-CN" altLang="en-US"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37" name="圆角矩形 10"/>
          <p:cNvSpPr/>
          <p:nvPr/>
        </p:nvSpPr>
        <p:spPr>
          <a:xfrm>
            <a:off x="1281430" y="1189355"/>
            <a:ext cx="9528810" cy="2247265"/>
          </a:xfrm>
          <a:prstGeom prst="roundRect">
            <a:avLst>
              <a:gd name="adj" fmla="val 0"/>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zihun58hao-chuangzhonghei" panose="00000500000000000000" pitchFamily="2" charset="-122"/>
              <a:ea typeface="zihun58hao-chuangzhonghei" panose="00000500000000000000" pitchFamily="2" charset="-122"/>
              <a:cs typeface="+mn-cs"/>
              <a:sym typeface="zihun58hao-chuangzhonghei" panose="00000500000000000000" pitchFamily="2" charset="-122"/>
            </a:endParaRPr>
          </a:p>
        </p:txBody>
      </p:sp>
      <p:sp>
        <p:nvSpPr>
          <p:cNvPr id="38" name="矩形 37"/>
          <p:cNvSpPr/>
          <p:nvPr/>
        </p:nvSpPr>
        <p:spPr>
          <a:xfrm>
            <a:off x="1281430" y="1178560"/>
            <a:ext cx="9183370" cy="829945"/>
          </a:xfrm>
          <a:prstGeom prst="rect">
            <a:avLst/>
          </a:prstGeom>
        </p:spPr>
        <p:txBody>
          <a:bodyPr wrap="square">
            <a:spAutoFit/>
          </a:bodyPr>
          <a:lstStyle/>
          <a:p>
            <a:pPr marL="342900" marR="0" lvl="0" indent="-342900" algn="l" defTabSz="914400" rtl="0" fontAlgn="base">
              <a:lnSpc>
                <a:spcPct val="100000"/>
              </a:lnSpc>
              <a:spcBef>
                <a:spcPct val="0"/>
              </a:spcBef>
              <a:spcAft>
                <a:spcPct val="0"/>
              </a:spcAft>
              <a:buClrTx/>
              <a:buSzTx/>
              <a:buFont typeface="Wingdings" panose="05000000000000000000" pitchFamily="2" charset="2"/>
              <a:buChar char="Ø"/>
              <a:defRPr/>
            </a:pPr>
            <a:r>
              <a:rPr kumimoji="0" lang="zh-CN" altLang="en-US" sz="2400" b="0" i="0" u="none" strike="noStrike" kern="0" cap="none" spc="0" normalizeH="0" baseline="0" noProof="0">
                <a:ln w="3175">
                  <a:noFill/>
                </a:ln>
                <a:gradFill>
                  <a:gsLst>
                    <a:gs pos="0">
                      <a:srgbClr val="7B32B2"/>
                    </a:gs>
                    <a:gs pos="100000">
                      <a:srgbClr val="401A5D"/>
                    </a:gs>
                  </a:gsLst>
                  <a:lin scaled="0"/>
                </a:gra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rPr>
              <a:t>对于已经存在的“飞鱼”小程序，存在人手不够分配，导致的配送较慢的问题，你们团队应该如何解决？</a:t>
            </a:r>
            <a:endParaRPr kumimoji="0" lang="zh-CN" altLang="en-US" sz="2400" b="0" i="0" u="none" strike="noStrike" kern="0" cap="none" spc="0" normalizeH="0" baseline="0" noProof="0">
              <a:ln w="3175">
                <a:noFill/>
              </a:ln>
              <a:gradFill>
                <a:gsLst>
                  <a:gs pos="0">
                    <a:srgbClr val="7B32B2"/>
                  </a:gs>
                  <a:gs pos="100000">
                    <a:srgbClr val="401A5D"/>
                  </a:gs>
                </a:gsLst>
                <a:lin scaled="0"/>
              </a:gra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endParaRPr>
          </a:p>
        </p:txBody>
      </p:sp>
      <p:sp>
        <p:nvSpPr>
          <p:cNvPr id="39" name="文本框 38"/>
          <p:cNvSpPr txBox="1"/>
          <p:nvPr/>
        </p:nvSpPr>
        <p:spPr>
          <a:xfrm>
            <a:off x="1454785" y="1957070"/>
            <a:ext cx="8837295" cy="1476375"/>
          </a:xfrm>
          <a:prstGeom prst="rect">
            <a:avLst/>
          </a:prstGeom>
          <a:noFill/>
        </p:spPr>
        <p:txBody>
          <a:bodyPr wrap="square" rtlCol="0">
            <a:spAutoFit/>
          </a:bodyPr>
          <a:lstStyle/>
          <a:p>
            <a:pPr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解决方案：我们的团队并不是以平台来负责配送到有需求的同学手上，而是采用一种新的方法：让有空，或者有意向兼职的同学自行在平台上接单。我们仅仅是提供了一个下单接单的平台，不会存在人手不够分配的情况。</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p:txBody>
      </p:sp>
      <p:sp>
        <p:nvSpPr>
          <p:cNvPr id="43" name="圆角矩形 7"/>
          <p:cNvSpPr/>
          <p:nvPr/>
        </p:nvSpPr>
        <p:spPr>
          <a:xfrm>
            <a:off x="762000" y="1189355"/>
            <a:ext cx="133350" cy="2247265"/>
          </a:xfrm>
          <a:prstGeom prst="roundRect">
            <a:avLst>
              <a:gd name="adj" fmla="val 0"/>
            </a:avLst>
          </a:prstGeom>
          <a:solidFill>
            <a:srgbClr val="BB77D2">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zihun58hao-chuangzhonghei" panose="00000500000000000000" pitchFamily="2" charset="-122"/>
              <a:ea typeface="zihun58hao-chuangzhonghei" panose="00000500000000000000" pitchFamily="2" charset="-122"/>
              <a:cs typeface="+mn-cs"/>
              <a:sym typeface="zihun58hao-chuangzhonghei" panose="00000500000000000000" pitchFamily="2" charset="-122"/>
            </a:endParaRPr>
          </a:p>
        </p:txBody>
      </p:sp>
      <p:sp>
        <p:nvSpPr>
          <p:cNvPr id="44" name="圆角矩形 8"/>
          <p:cNvSpPr/>
          <p:nvPr/>
        </p:nvSpPr>
        <p:spPr>
          <a:xfrm>
            <a:off x="762000" y="4039870"/>
            <a:ext cx="118745" cy="2247265"/>
          </a:xfrm>
          <a:prstGeom prst="roundRect">
            <a:avLst>
              <a:gd name="adj" fmla="val 0"/>
            </a:avLst>
          </a:prstGeom>
          <a:solidFill>
            <a:srgbClr val="E3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zihun58hao-chuangzhonghei" panose="00000500000000000000" pitchFamily="2" charset="-122"/>
              <a:ea typeface="zihun58hao-chuangzhonghei" panose="00000500000000000000" pitchFamily="2" charset="-122"/>
              <a:cs typeface="+mn-cs"/>
              <a:sym typeface="zihun58hao-chuangzhonghei" panose="00000500000000000000" pitchFamily="2" charset="-122"/>
            </a:endParaRPr>
          </a:p>
        </p:txBody>
      </p:sp>
      <p:sp>
        <p:nvSpPr>
          <p:cNvPr id="3" name="圆角矩形 10"/>
          <p:cNvSpPr/>
          <p:nvPr/>
        </p:nvSpPr>
        <p:spPr>
          <a:xfrm>
            <a:off x="1281430" y="4039870"/>
            <a:ext cx="9528810" cy="2247265"/>
          </a:xfrm>
          <a:prstGeom prst="roundRect">
            <a:avLst>
              <a:gd name="adj" fmla="val 0"/>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zihun58hao-chuangzhonghei" panose="00000500000000000000" pitchFamily="2" charset="-122"/>
              <a:ea typeface="zihun58hao-chuangzhonghei" panose="00000500000000000000" pitchFamily="2" charset="-122"/>
              <a:cs typeface="+mn-cs"/>
              <a:sym typeface="zihun58hao-chuangzhonghei" panose="00000500000000000000" pitchFamily="2" charset="-122"/>
            </a:endParaRPr>
          </a:p>
        </p:txBody>
      </p:sp>
      <p:sp>
        <p:nvSpPr>
          <p:cNvPr id="4" name="矩形 3"/>
          <p:cNvSpPr/>
          <p:nvPr/>
        </p:nvSpPr>
        <p:spPr>
          <a:xfrm>
            <a:off x="1282065" y="4457065"/>
            <a:ext cx="9183370" cy="460375"/>
          </a:xfrm>
          <a:prstGeom prst="rect">
            <a:avLst/>
          </a:prstGeom>
        </p:spPr>
        <p:txBody>
          <a:bodyPr wrap="square">
            <a:spAutoFit/>
          </a:bodyPr>
          <a:p>
            <a:pPr marL="342900" marR="0" lvl="0" indent="-342900" algn="l" defTabSz="914400" rtl="0" fontAlgn="base">
              <a:lnSpc>
                <a:spcPct val="100000"/>
              </a:lnSpc>
              <a:spcBef>
                <a:spcPct val="0"/>
              </a:spcBef>
              <a:spcAft>
                <a:spcPct val="0"/>
              </a:spcAft>
              <a:buClrTx/>
              <a:buSzTx/>
              <a:buFont typeface="Wingdings" panose="05000000000000000000" pitchFamily="2" charset="2"/>
              <a:buChar char="Ø"/>
              <a:defRPr/>
            </a:pPr>
            <a:r>
              <a:rPr kumimoji="0" lang="zh-CN" altLang="en-US" sz="2400" b="0" i="0" u="none" strike="noStrike" kern="0" cap="none" spc="0" normalizeH="0" baseline="0" noProof="0">
                <a:ln w="3175">
                  <a:noFill/>
                </a:ln>
                <a:solidFill>
                  <a:schemeClr val="accent1">
                    <a:lumMod val="75000"/>
                  </a:scheme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rPr>
              <a:t>团队是否考虑实现支付功能？</a:t>
            </a:r>
            <a:endParaRPr kumimoji="0" lang="zh-CN" altLang="en-US" sz="2400" b="0" i="0" u="none" strike="noStrike" kern="0" cap="none" spc="0" normalizeH="0" baseline="0" noProof="0">
              <a:ln w="3175">
                <a:noFill/>
              </a:ln>
              <a:solidFill>
                <a:schemeClr val="accent1">
                  <a:lumMod val="75000"/>
                </a:scheme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endParaRPr>
          </a:p>
        </p:txBody>
      </p:sp>
      <p:sp>
        <p:nvSpPr>
          <p:cNvPr id="5" name="文本框 4"/>
          <p:cNvSpPr txBox="1"/>
          <p:nvPr/>
        </p:nvSpPr>
        <p:spPr>
          <a:xfrm>
            <a:off x="1454150" y="4922520"/>
            <a:ext cx="8837295" cy="1014730"/>
          </a:xfrm>
          <a:prstGeom prst="rect">
            <a:avLst/>
          </a:prstGeom>
          <a:noFill/>
        </p:spPr>
        <p:txBody>
          <a:bodyPr wrap="square" rtlCol="0">
            <a:spAutoFit/>
          </a:bodyPr>
          <a:p>
            <a:pPr fontAlgn="auto">
              <a:lnSpc>
                <a:spcPct val="150000"/>
              </a:lnSpc>
            </a:pP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基于当前我们组的水平，可能无法做到支付接口的开发。会努力在后续的过程中进行拓展开发。</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p14:prism isContent="1"/>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randombar(horizontal)">
                                      <p:cBhvr>
                                        <p:cTn id="11" dur="750"/>
                                        <p:tgtEl>
                                          <p:spTgt spid="10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up)">
                                      <p:cBhvr>
                                        <p:cTn id="14" dur="750"/>
                                        <p:tgtEl>
                                          <p:spTgt spid="104"/>
                                        </p:tgtEl>
                                      </p:cBhvr>
                                    </p:animEffect>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02"/>
                                        </p:tgtEl>
                                        <p:attrNameLst>
                                          <p:attrName>style.visibility</p:attrName>
                                        </p:attrNameLst>
                                      </p:cBhvr>
                                      <p:to>
                                        <p:strVal val="visible"/>
                                      </p:to>
                                    </p:set>
                                    <p:anim calcmode="lin" valueType="num">
                                      <p:cBhvr>
                                        <p:cTn id="18" dur="750" fill="hold"/>
                                        <p:tgtEl>
                                          <p:spTgt spid="102"/>
                                        </p:tgtEl>
                                        <p:attrNameLst>
                                          <p:attrName>ppt_w</p:attrName>
                                        </p:attrNameLst>
                                      </p:cBhvr>
                                      <p:tavLst>
                                        <p:tav tm="0">
                                          <p:val>
                                            <p:fltVal val="0"/>
                                          </p:val>
                                        </p:tav>
                                        <p:tav tm="100000">
                                          <p:val>
                                            <p:strVal val="#ppt_w"/>
                                          </p:val>
                                        </p:tav>
                                      </p:tavLst>
                                    </p:anim>
                                    <p:anim calcmode="lin" valueType="num">
                                      <p:cBhvr>
                                        <p:cTn id="19" dur="750" fill="hold"/>
                                        <p:tgtEl>
                                          <p:spTgt spid="102"/>
                                        </p:tgtEl>
                                        <p:attrNameLst>
                                          <p:attrName>ppt_h</p:attrName>
                                        </p:attrNameLst>
                                      </p:cBhvr>
                                      <p:tavLst>
                                        <p:tav tm="0">
                                          <p:val>
                                            <p:fltVal val="0"/>
                                          </p:val>
                                        </p:tav>
                                        <p:tav tm="100000">
                                          <p:val>
                                            <p:strVal val="#ppt_h"/>
                                          </p:val>
                                        </p:tav>
                                      </p:tavLst>
                                    </p:anim>
                                    <p:animEffect transition="in" filter="fade">
                                      <p:cBhvr>
                                        <p:cTn id="20" dur="750"/>
                                        <p:tgtEl>
                                          <p:spTgt spid="102"/>
                                        </p:tgtEl>
                                      </p:cBhvr>
                                    </p:animEffect>
                                  </p:childTnLst>
                                </p:cTn>
                              </p:par>
                            </p:childTnLst>
                          </p:cTn>
                        </p:par>
                        <p:par>
                          <p:cTn id="21" fill="hold">
                            <p:stCondLst>
                              <p:cond delay="3000"/>
                            </p:stCondLst>
                            <p:childTnLst>
                              <p:par>
                                <p:cTn id="22" presetID="22" presetClass="entr" presetSubtype="4"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750"/>
                                        <p:tgtEl>
                                          <p:spTgt spid="2"/>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750" fill="hold"/>
                                        <p:tgtEl>
                                          <p:spTgt spid="37"/>
                                        </p:tgtEl>
                                        <p:attrNameLst>
                                          <p:attrName>ppt_x</p:attrName>
                                        </p:attrNameLst>
                                      </p:cBhvr>
                                      <p:tavLst>
                                        <p:tav tm="0">
                                          <p:val>
                                            <p:strVal val="1+#ppt_w/2"/>
                                          </p:val>
                                        </p:tav>
                                        <p:tav tm="100000">
                                          <p:val>
                                            <p:strVal val="#ppt_x"/>
                                          </p:val>
                                        </p:tav>
                                      </p:tavLst>
                                    </p:anim>
                                    <p:anim calcmode="lin" valueType="num">
                                      <p:cBhvr additive="base">
                                        <p:cTn id="28" dur="750" fill="hold"/>
                                        <p:tgtEl>
                                          <p:spTgt spid="3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750" fill="hold"/>
                                        <p:tgtEl>
                                          <p:spTgt spid="38"/>
                                        </p:tgtEl>
                                        <p:attrNameLst>
                                          <p:attrName>ppt_x</p:attrName>
                                        </p:attrNameLst>
                                      </p:cBhvr>
                                      <p:tavLst>
                                        <p:tav tm="0">
                                          <p:val>
                                            <p:strVal val="1+#ppt_w/2"/>
                                          </p:val>
                                        </p:tav>
                                        <p:tav tm="100000">
                                          <p:val>
                                            <p:strVal val="#ppt_x"/>
                                          </p:val>
                                        </p:tav>
                                      </p:tavLst>
                                    </p:anim>
                                    <p:anim calcmode="lin" valueType="num">
                                      <p:cBhvr additive="base">
                                        <p:cTn id="32" dur="750" fill="hold"/>
                                        <p:tgtEl>
                                          <p:spTgt spid="3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750" fill="hold"/>
                                        <p:tgtEl>
                                          <p:spTgt spid="39"/>
                                        </p:tgtEl>
                                        <p:attrNameLst>
                                          <p:attrName>ppt_x</p:attrName>
                                        </p:attrNameLst>
                                      </p:cBhvr>
                                      <p:tavLst>
                                        <p:tav tm="0">
                                          <p:val>
                                            <p:strVal val="1+#ppt_w/2"/>
                                          </p:val>
                                        </p:tav>
                                        <p:tav tm="100000">
                                          <p:val>
                                            <p:strVal val="#ppt_x"/>
                                          </p:val>
                                        </p:tav>
                                      </p:tavLst>
                                    </p:anim>
                                    <p:anim calcmode="lin" valueType="num">
                                      <p:cBhvr additive="base">
                                        <p:cTn id="36" dur="750" fill="hold"/>
                                        <p:tgtEl>
                                          <p:spTgt spid="3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750" fill="hold"/>
                                        <p:tgtEl>
                                          <p:spTgt spid="43"/>
                                        </p:tgtEl>
                                        <p:attrNameLst>
                                          <p:attrName>ppt_x</p:attrName>
                                        </p:attrNameLst>
                                      </p:cBhvr>
                                      <p:tavLst>
                                        <p:tav tm="0">
                                          <p:val>
                                            <p:strVal val="1+#ppt_w/2"/>
                                          </p:val>
                                        </p:tav>
                                        <p:tav tm="100000">
                                          <p:val>
                                            <p:strVal val="#ppt_x"/>
                                          </p:val>
                                        </p:tav>
                                      </p:tavLst>
                                    </p:anim>
                                    <p:anim calcmode="lin" valueType="num">
                                      <p:cBhvr additive="base">
                                        <p:cTn id="40" dur="750" fill="hold"/>
                                        <p:tgtEl>
                                          <p:spTgt spid="43"/>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750" fill="hold"/>
                                        <p:tgtEl>
                                          <p:spTgt spid="44"/>
                                        </p:tgtEl>
                                        <p:attrNameLst>
                                          <p:attrName>ppt_x</p:attrName>
                                        </p:attrNameLst>
                                      </p:cBhvr>
                                      <p:tavLst>
                                        <p:tav tm="0">
                                          <p:val>
                                            <p:strVal val="1+#ppt_w/2"/>
                                          </p:val>
                                        </p:tav>
                                        <p:tav tm="100000">
                                          <p:val>
                                            <p:strVal val="#ppt_x"/>
                                          </p:val>
                                        </p:tav>
                                      </p:tavLst>
                                    </p:anim>
                                    <p:anim calcmode="lin" valueType="num">
                                      <p:cBhvr additive="base">
                                        <p:cTn id="44" dur="750" fill="hold"/>
                                        <p:tgtEl>
                                          <p:spTgt spid="44"/>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750" fill="hold"/>
                                        <p:tgtEl>
                                          <p:spTgt spid="3"/>
                                        </p:tgtEl>
                                        <p:attrNameLst>
                                          <p:attrName>ppt_x</p:attrName>
                                        </p:attrNameLst>
                                      </p:cBhvr>
                                      <p:tavLst>
                                        <p:tav tm="0">
                                          <p:val>
                                            <p:strVal val="1+#ppt_w/2"/>
                                          </p:val>
                                        </p:tav>
                                        <p:tav tm="100000">
                                          <p:val>
                                            <p:strVal val="#ppt_x"/>
                                          </p:val>
                                        </p:tav>
                                      </p:tavLst>
                                    </p:anim>
                                    <p:anim calcmode="lin" valueType="num">
                                      <p:cBhvr additive="base">
                                        <p:cTn id="48" dur="750" fill="hold"/>
                                        <p:tgtEl>
                                          <p:spTgt spid="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750" fill="hold"/>
                                        <p:tgtEl>
                                          <p:spTgt spid="4"/>
                                        </p:tgtEl>
                                        <p:attrNameLst>
                                          <p:attrName>ppt_x</p:attrName>
                                        </p:attrNameLst>
                                      </p:cBhvr>
                                      <p:tavLst>
                                        <p:tav tm="0">
                                          <p:val>
                                            <p:strVal val="1+#ppt_w/2"/>
                                          </p:val>
                                        </p:tav>
                                        <p:tav tm="100000">
                                          <p:val>
                                            <p:strVal val="#ppt_x"/>
                                          </p:val>
                                        </p:tav>
                                      </p:tavLst>
                                    </p:anim>
                                    <p:anim calcmode="lin" valueType="num">
                                      <p:cBhvr additive="base">
                                        <p:cTn id="52" dur="750" fill="hold"/>
                                        <p:tgtEl>
                                          <p:spTgt spid="4"/>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750" fill="hold"/>
                                        <p:tgtEl>
                                          <p:spTgt spid="5"/>
                                        </p:tgtEl>
                                        <p:attrNameLst>
                                          <p:attrName>ppt_x</p:attrName>
                                        </p:attrNameLst>
                                      </p:cBhvr>
                                      <p:tavLst>
                                        <p:tav tm="0">
                                          <p:val>
                                            <p:strVal val="1+#ppt_w/2"/>
                                          </p:val>
                                        </p:tav>
                                        <p:tav tm="100000">
                                          <p:val>
                                            <p:strVal val="#ppt_x"/>
                                          </p:val>
                                        </p:tav>
                                      </p:tavLst>
                                    </p:anim>
                                    <p:anim calcmode="lin" valueType="num">
                                      <p:cBhvr additive="base">
                                        <p:cTn id="56"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4" grpId="0" bldLvl="0" animBg="1"/>
      <p:bldP spid="105" grpId="0"/>
      <p:bldP spid="37" grpId="0" bldLvl="0" animBg="1"/>
      <p:bldP spid="38" grpId="0"/>
      <p:bldP spid="39" grpId="0"/>
      <p:bldP spid="43" grpId="0" bldLvl="0" animBg="1"/>
      <p:bldP spid="44" grpId="0" bldLvl="0" animBg="1"/>
      <p:bldP spid="3" grpId="0" bldLvl="0" animBg="1"/>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 空心 4"/>
          <p:cNvSpPr/>
          <p:nvPr/>
        </p:nvSpPr>
        <p:spPr>
          <a:xfrm>
            <a:off x="-1104900" y="-1079500"/>
            <a:ext cx="6705600" cy="6705600"/>
          </a:xfrm>
          <a:prstGeom prst="donut">
            <a:avLst>
              <a:gd name="adj" fmla="val 25366"/>
            </a:avLst>
          </a:prstGeom>
          <a:solidFill>
            <a:srgbClr val="E3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空心弧 6"/>
          <p:cNvSpPr/>
          <p:nvPr/>
        </p:nvSpPr>
        <p:spPr>
          <a:xfrm>
            <a:off x="6249658" y="5977526"/>
            <a:ext cx="1760947" cy="1760947"/>
          </a:xfrm>
          <a:prstGeom prst="blockArc">
            <a:avLst>
              <a:gd name="adj1" fmla="val 10717535"/>
              <a:gd name="adj2" fmla="val 372580"/>
              <a:gd name="adj3" fmla="val 23422"/>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p:nvSpPr>
        <p:spPr>
          <a:xfrm>
            <a:off x="5108834" y="5977526"/>
            <a:ext cx="372474" cy="372474"/>
          </a:xfrm>
          <a:prstGeom prst="ellipse">
            <a:avLst/>
          </a:prstGeom>
          <a:solidFill>
            <a:srgbClr val="FDCAD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p:nvPr/>
        </p:nvSpPr>
        <p:spPr>
          <a:xfrm>
            <a:off x="6367780" y="3393440"/>
            <a:ext cx="5730875"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04.</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项目开发</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安排</a:t>
            </a:r>
            <a:endPar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endParaRPr>
          </a:p>
        </p:txBody>
      </p:sp>
      <p:sp>
        <p:nvSpPr>
          <p:cNvPr id="11" name="矩形 10"/>
          <p:cNvSpPr/>
          <p:nvPr/>
        </p:nvSpPr>
        <p:spPr>
          <a:xfrm>
            <a:off x="7571171" y="2470180"/>
            <a:ext cx="2469515" cy="645160"/>
          </a:xfrm>
          <a:prstGeom prst="rect">
            <a:avLst/>
          </a:prstGeom>
        </p:spPr>
        <p:txBody>
          <a:bodyPr wrap="none">
            <a:spAutoFit/>
          </a:bodyPr>
          <a:lstStyle/>
          <a:p>
            <a:r>
              <a:rPr lang="en-US" altLang="zh-CN" sz="3600" spc="300">
                <a:solidFill>
                  <a:schemeClr val="tx1">
                    <a:lumMod val="75000"/>
                    <a:lumOff val="25000"/>
                  </a:schemeClr>
                </a:solidFill>
                <a:latin typeface="字魂56号-洪亮毛笔隶书简体" panose="00000500000000000000" pitchFamily="2" charset="-122"/>
                <a:ea typeface="字魂56号-洪亮毛笔隶书简体" panose="00000500000000000000" pitchFamily="2" charset="-122"/>
              </a:rPr>
              <a:t>PART FOUR</a:t>
            </a:r>
            <a:endParaRPr lang="en-US" altLang="zh-CN" sz="3600" spc="300">
              <a:solidFill>
                <a:schemeClr val="tx1">
                  <a:lumMod val="75000"/>
                  <a:lumOff val="25000"/>
                </a:schemeClr>
              </a:solidFill>
              <a:latin typeface="字魂56号-洪亮毛笔隶书简体" panose="00000500000000000000" pitchFamily="2" charset="-122"/>
              <a:ea typeface="字魂56号-洪亮毛笔隶书简体" panose="00000500000000000000" pitchFamily="2" charset="-122"/>
            </a:endParaRPr>
          </a:p>
        </p:txBody>
      </p:sp>
      <p:sp>
        <p:nvSpPr>
          <p:cNvPr id="13" name="椭圆 12"/>
          <p:cNvSpPr/>
          <p:nvPr/>
        </p:nvSpPr>
        <p:spPr>
          <a:xfrm>
            <a:off x="11270109" y="-191964"/>
            <a:ext cx="383927" cy="383927"/>
          </a:xfrm>
          <a:prstGeom prst="ellipse">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p:nvGrpSpPr>
        <p:grpSpPr>
          <a:xfrm>
            <a:off x="11197020" y="1057938"/>
            <a:ext cx="901636" cy="2052355"/>
            <a:chOff x="11197020" y="1057938"/>
            <a:chExt cx="901636" cy="2052355"/>
          </a:xfrm>
        </p:grpSpPr>
        <p:sp>
          <p:nvSpPr>
            <p:cNvPr id="36" name="矩形 35"/>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空心弧 70"/>
          <p:cNvSpPr/>
          <p:nvPr/>
        </p:nvSpPr>
        <p:spPr>
          <a:xfrm>
            <a:off x="9776509" y="5937457"/>
            <a:ext cx="3162453" cy="3162453"/>
          </a:xfrm>
          <a:prstGeom prst="blockArc">
            <a:avLst>
              <a:gd name="adj1" fmla="val 12082720"/>
              <a:gd name="adj2" fmla="val 19775086"/>
              <a:gd name="adj3" fmla="val 23552"/>
            </a:avLst>
          </a:prstGeom>
          <a:solidFill>
            <a:srgbClr val="E3F6F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3" name="组合 82"/>
          <p:cNvGrpSpPr/>
          <p:nvPr/>
        </p:nvGrpSpPr>
        <p:grpSpPr>
          <a:xfrm>
            <a:off x="543626" y="6241791"/>
            <a:ext cx="1588973" cy="216418"/>
            <a:chOff x="546100" y="6145309"/>
            <a:chExt cx="2331129" cy="317499"/>
          </a:xfrm>
        </p:grpSpPr>
        <p:sp>
          <p:nvSpPr>
            <p:cNvPr id="12" name="椭圆 11"/>
            <p:cNvSpPr/>
            <p:nvPr/>
          </p:nvSpPr>
          <p:spPr>
            <a:xfrm>
              <a:off x="546100" y="6145309"/>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053306" y="6146004"/>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560512" y="6145309"/>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067718" y="6146004"/>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74607" y="6160186"/>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750" advClick="0">
        <p14:flip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750"/>
                                        <p:tgtEl>
                                          <p:spTgt spid="87"/>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p:cTn id="11" dur="750" fill="hold"/>
                                        <p:tgtEl>
                                          <p:spTgt spid="83"/>
                                        </p:tgtEl>
                                        <p:attrNameLst>
                                          <p:attrName>ppt_w</p:attrName>
                                        </p:attrNameLst>
                                      </p:cBhvr>
                                      <p:tavLst>
                                        <p:tav tm="0">
                                          <p:val>
                                            <p:fltVal val="0"/>
                                          </p:val>
                                        </p:tav>
                                        <p:tav tm="100000">
                                          <p:val>
                                            <p:strVal val="#ppt_w"/>
                                          </p:val>
                                        </p:tav>
                                      </p:tavLst>
                                    </p:anim>
                                    <p:anim calcmode="lin" valueType="num">
                                      <p:cBhvr>
                                        <p:cTn id="12" dur="750" fill="hold"/>
                                        <p:tgtEl>
                                          <p:spTgt spid="83"/>
                                        </p:tgtEl>
                                        <p:attrNameLst>
                                          <p:attrName>ppt_h</p:attrName>
                                        </p:attrNameLst>
                                      </p:cBhvr>
                                      <p:tavLst>
                                        <p:tav tm="0">
                                          <p:val>
                                            <p:fltVal val="0"/>
                                          </p:val>
                                        </p:tav>
                                        <p:tav tm="100000">
                                          <p:val>
                                            <p:strVal val="#ppt_h"/>
                                          </p:val>
                                        </p:tav>
                                      </p:tavLst>
                                    </p:anim>
                                    <p:animEffect transition="in" filter="fade">
                                      <p:cBhvr>
                                        <p:cTn id="13" dur="750"/>
                                        <p:tgtEl>
                                          <p:spTgt spid="8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ppt_w</p:attrName>
                                        </p:attrNameLst>
                                      </p:cBhvr>
                                      <p:tavLst>
                                        <p:tav tm="0">
                                          <p:val>
                                            <p:fltVal val="0"/>
                                          </p:val>
                                        </p:tav>
                                        <p:tav tm="100000">
                                          <p:val>
                                            <p:strVal val="#ppt_w"/>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Effect transition="in" filter="fade">
                                      <p:cBhvr>
                                        <p:cTn id="18" dur="750"/>
                                        <p:tgtEl>
                                          <p:spTgt spid="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750" fill="hold"/>
                                        <p:tgtEl>
                                          <p:spTgt spid="13"/>
                                        </p:tgtEl>
                                        <p:attrNameLst>
                                          <p:attrName>ppt_w</p:attrName>
                                        </p:attrNameLst>
                                      </p:cBhvr>
                                      <p:tavLst>
                                        <p:tav tm="0">
                                          <p:val>
                                            <p:fltVal val="0"/>
                                          </p:val>
                                        </p:tav>
                                        <p:tav tm="100000">
                                          <p:val>
                                            <p:strVal val="#ppt_w"/>
                                          </p:val>
                                        </p:tav>
                                      </p:tavLst>
                                    </p:anim>
                                    <p:anim calcmode="lin" valueType="num">
                                      <p:cBhvr>
                                        <p:cTn id="22" dur="750" fill="hold"/>
                                        <p:tgtEl>
                                          <p:spTgt spid="13"/>
                                        </p:tgtEl>
                                        <p:attrNameLst>
                                          <p:attrName>ppt_h</p:attrName>
                                        </p:attrNameLst>
                                      </p:cBhvr>
                                      <p:tavLst>
                                        <p:tav tm="0">
                                          <p:val>
                                            <p:fltVal val="0"/>
                                          </p:val>
                                        </p:tav>
                                        <p:tav tm="100000">
                                          <p:val>
                                            <p:strVal val="#ppt_h"/>
                                          </p:val>
                                        </p:tav>
                                      </p:tavLst>
                                    </p:anim>
                                    <p:animEffect transition="in" filter="fade">
                                      <p:cBhvr>
                                        <p:cTn id="23" dur="750"/>
                                        <p:tgtEl>
                                          <p:spTgt spid="13"/>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750"/>
                                        <p:tgtEl>
                                          <p:spTgt spid="7"/>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up)">
                                      <p:cBhvr>
                                        <p:cTn id="30" dur="750"/>
                                        <p:tgtEl>
                                          <p:spTgt spid="71"/>
                                        </p:tgtEl>
                                      </p:cBhvr>
                                    </p:animEffect>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750"/>
                                        <p:tgtEl>
                                          <p:spTgt spid="11"/>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750"/>
                                        <p:tgtEl>
                                          <p:spTgt spid="10"/>
                                        </p:tgtEl>
                                      </p:cBhvr>
                                    </p:animEffect>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750" fill="hold"/>
                                        <p:tgtEl>
                                          <p:spTgt spid="5"/>
                                        </p:tgtEl>
                                        <p:attrNameLst>
                                          <p:attrName>ppt_w</p:attrName>
                                        </p:attrNameLst>
                                      </p:cBhvr>
                                      <p:tavLst>
                                        <p:tav tm="0">
                                          <p:val>
                                            <p:fltVal val="0"/>
                                          </p:val>
                                        </p:tav>
                                        <p:tav tm="100000">
                                          <p:val>
                                            <p:strVal val="#ppt_w"/>
                                          </p:val>
                                        </p:tav>
                                      </p:tavLst>
                                    </p:anim>
                                    <p:anim calcmode="lin" valueType="num">
                                      <p:cBhvr>
                                        <p:cTn id="43" dur="750" fill="hold"/>
                                        <p:tgtEl>
                                          <p:spTgt spid="5"/>
                                        </p:tgtEl>
                                        <p:attrNameLst>
                                          <p:attrName>ppt_h</p:attrName>
                                        </p:attrNameLst>
                                      </p:cBhvr>
                                      <p:tavLst>
                                        <p:tav tm="0">
                                          <p:val>
                                            <p:fltVal val="0"/>
                                          </p:val>
                                        </p:tav>
                                        <p:tav tm="100000">
                                          <p:val>
                                            <p:strVal val="#ppt_h"/>
                                          </p:val>
                                        </p:tav>
                                      </p:tavLst>
                                    </p:anim>
                                    <p:animEffect transition="in" filter="fade">
                                      <p:cBhvr>
                                        <p:cTn id="4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0" grpId="0"/>
      <p:bldP spid="11" grpId="0"/>
      <p:bldP spid="13" grpId="0" bldLvl="0" animBg="1"/>
      <p:bldP spid="71" grpId="0" bldLvl="0" animBg="1"/>
      <p:bldP spid="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3813810" y="210185"/>
            <a:ext cx="456438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spc="600">
                <a:solidFill>
                  <a:schemeClr val="tx1">
                    <a:lumMod val="75000"/>
                    <a:lumOff val="25000"/>
                  </a:schemeClr>
                </a:solidFill>
                <a:latin typeface="三极义黑简体" panose="00000500000000000000" pitchFamily="2" charset="-122"/>
                <a:ea typeface="三极义黑简体" panose="00000500000000000000" pitchFamily="2" charset="-122"/>
              </a:rPr>
              <a:t>计划开发时间安排</a:t>
            </a:r>
            <a:endParaRPr lang="zh-CN" altLang="en-US" sz="36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3011805" y="979170"/>
            <a:ext cx="6168390" cy="5375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 空心 4"/>
          <p:cNvSpPr/>
          <p:nvPr/>
        </p:nvSpPr>
        <p:spPr>
          <a:xfrm>
            <a:off x="-1104900" y="-1079500"/>
            <a:ext cx="6705600" cy="6705600"/>
          </a:xfrm>
          <a:prstGeom prst="donut">
            <a:avLst>
              <a:gd name="adj" fmla="val 25366"/>
            </a:avLst>
          </a:prstGeom>
          <a:solidFill>
            <a:srgbClr val="E4C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空心弧 6"/>
          <p:cNvSpPr/>
          <p:nvPr/>
        </p:nvSpPr>
        <p:spPr>
          <a:xfrm>
            <a:off x="6249658" y="5977526"/>
            <a:ext cx="1760947" cy="1760947"/>
          </a:xfrm>
          <a:prstGeom prst="blockArc">
            <a:avLst>
              <a:gd name="adj1" fmla="val 10717535"/>
              <a:gd name="adj2" fmla="val 372580"/>
              <a:gd name="adj3" fmla="val 23422"/>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p:nvSpPr>
        <p:spPr>
          <a:xfrm>
            <a:off x="5108834" y="5977526"/>
            <a:ext cx="372474" cy="372474"/>
          </a:xfrm>
          <a:prstGeom prst="ellipse">
            <a:avLst/>
          </a:prstGeom>
          <a:solidFill>
            <a:srgbClr val="FDCAD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p:nvPr/>
        </p:nvSpPr>
        <p:spPr>
          <a:xfrm>
            <a:off x="5923280" y="3393440"/>
            <a:ext cx="5730875"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01.</a:t>
            </a:r>
            <a:r>
              <a:rPr lang="zh-CN" altLang="en-US" sz="48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系统设计说明书</a:t>
            </a:r>
            <a:endParaRPr lang="zh-CN" altLang="en-US" sz="48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11" name="矩形 10"/>
          <p:cNvSpPr/>
          <p:nvPr/>
        </p:nvSpPr>
        <p:spPr>
          <a:xfrm>
            <a:off x="7571171" y="2470180"/>
            <a:ext cx="2205312" cy="640080"/>
          </a:xfrm>
          <a:prstGeom prst="rect">
            <a:avLst/>
          </a:prstGeom>
        </p:spPr>
        <p:txBody>
          <a:bodyPr wrap="none">
            <a:spAutoFit/>
          </a:bodyPr>
          <a:lstStyle/>
          <a:p>
            <a:r>
              <a:rPr lang="en-US" altLang="zh-CN" sz="3600" spc="300">
                <a:solidFill>
                  <a:schemeClr val="tx1">
                    <a:lumMod val="75000"/>
                    <a:lumOff val="25000"/>
                  </a:schemeClr>
                </a:solidFill>
                <a:latin typeface="字魂56号-洪亮毛笔隶书简体" panose="00000500000000000000" pitchFamily="2" charset="-122"/>
                <a:ea typeface="字魂56号-洪亮毛笔隶书简体" panose="00000500000000000000" pitchFamily="2" charset="-122"/>
              </a:rPr>
              <a:t>PART ONE</a:t>
            </a:r>
            <a:endParaRPr lang="en-US" altLang="zh-CN" sz="3600" spc="300">
              <a:solidFill>
                <a:schemeClr val="tx1">
                  <a:lumMod val="75000"/>
                  <a:lumOff val="25000"/>
                </a:schemeClr>
              </a:solidFill>
              <a:latin typeface="字魂56号-洪亮毛笔隶书简体" panose="00000500000000000000" pitchFamily="2" charset="-122"/>
              <a:ea typeface="字魂56号-洪亮毛笔隶书简体" panose="00000500000000000000" pitchFamily="2" charset="-122"/>
            </a:endParaRPr>
          </a:p>
        </p:txBody>
      </p:sp>
      <p:sp>
        <p:nvSpPr>
          <p:cNvPr id="13" name="椭圆 12"/>
          <p:cNvSpPr/>
          <p:nvPr/>
        </p:nvSpPr>
        <p:spPr>
          <a:xfrm>
            <a:off x="11270109" y="-191964"/>
            <a:ext cx="383927" cy="383927"/>
          </a:xfrm>
          <a:prstGeom prst="ellipse">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p:nvGrpSpPr>
        <p:grpSpPr>
          <a:xfrm>
            <a:off x="11197020" y="1057938"/>
            <a:ext cx="901636" cy="2052355"/>
            <a:chOff x="11197020" y="1057938"/>
            <a:chExt cx="901636" cy="2052355"/>
          </a:xfrm>
        </p:grpSpPr>
        <p:sp>
          <p:nvSpPr>
            <p:cNvPr id="36" name="矩形 35"/>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空心弧 70"/>
          <p:cNvSpPr/>
          <p:nvPr/>
        </p:nvSpPr>
        <p:spPr>
          <a:xfrm>
            <a:off x="9776509" y="5937457"/>
            <a:ext cx="3162453" cy="3162453"/>
          </a:xfrm>
          <a:prstGeom prst="blockArc">
            <a:avLst>
              <a:gd name="adj1" fmla="val 12082720"/>
              <a:gd name="adj2" fmla="val 19775086"/>
              <a:gd name="adj3" fmla="val 23552"/>
            </a:avLst>
          </a:prstGeom>
          <a:solidFill>
            <a:srgbClr val="E3F6F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3" name="组合 82"/>
          <p:cNvGrpSpPr/>
          <p:nvPr/>
        </p:nvGrpSpPr>
        <p:grpSpPr>
          <a:xfrm>
            <a:off x="543626" y="6241791"/>
            <a:ext cx="1588973" cy="216418"/>
            <a:chOff x="546100" y="6145309"/>
            <a:chExt cx="2331129" cy="317499"/>
          </a:xfrm>
        </p:grpSpPr>
        <p:sp>
          <p:nvSpPr>
            <p:cNvPr id="12" name="椭圆 11"/>
            <p:cNvSpPr/>
            <p:nvPr/>
          </p:nvSpPr>
          <p:spPr>
            <a:xfrm>
              <a:off x="546100" y="6145309"/>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053306" y="6146004"/>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560512" y="6145309"/>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067718" y="6146004"/>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74607" y="6160186"/>
              <a:ext cx="302622" cy="3026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750" advClick="0">
        <p14:flip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down)">
                                      <p:cBhvr>
                                        <p:cTn id="13" dur="750"/>
                                        <p:tgtEl>
                                          <p:spTgt spid="87"/>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83"/>
                                        </p:tgtEl>
                                        <p:attrNameLst>
                                          <p:attrName>style.visibility</p:attrName>
                                        </p:attrNameLst>
                                      </p:cBhvr>
                                      <p:to>
                                        <p:strVal val="visible"/>
                                      </p:to>
                                    </p:set>
                                    <p:anim calcmode="lin" valueType="num">
                                      <p:cBhvr>
                                        <p:cTn id="17" dur="750" fill="hold"/>
                                        <p:tgtEl>
                                          <p:spTgt spid="83"/>
                                        </p:tgtEl>
                                        <p:attrNameLst>
                                          <p:attrName>ppt_w</p:attrName>
                                        </p:attrNameLst>
                                      </p:cBhvr>
                                      <p:tavLst>
                                        <p:tav tm="0">
                                          <p:val>
                                            <p:fltVal val="0"/>
                                          </p:val>
                                        </p:tav>
                                        <p:tav tm="100000">
                                          <p:val>
                                            <p:strVal val="#ppt_w"/>
                                          </p:val>
                                        </p:tav>
                                      </p:tavLst>
                                    </p:anim>
                                    <p:anim calcmode="lin" valueType="num">
                                      <p:cBhvr>
                                        <p:cTn id="18" dur="750" fill="hold"/>
                                        <p:tgtEl>
                                          <p:spTgt spid="83"/>
                                        </p:tgtEl>
                                        <p:attrNameLst>
                                          <p:attrName>ppt_h</p:attrName>
                                        </p:attrNameLst>
                                      </p:cBhvr>
                                      <p:tavLst>
                                        <p:tav tm="0">
                                          <p:val>
                                            <p:fltVal val="0"/>
                                          </p:val>
                                        </p:tav>
                                        <p:tav tm="100000">
                                          <p:val>
                                            <p:strVal val="#ppt_h"/>
                                          </p:val>
                                        </p:tav>
                                      </p:tavLst>
                                    </p:anim>
                                    <p:animEffect transition="in" filter="fade">
                                      <p:cBhvr>
                                        <p:cTn id="19" dur="750"/>
                                        <p:tgtEl>
                                          <p:spTgt spid="8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750" fill="hold"/>
                                        <p:tgtEl>
                                          <p:spTgt spid="8"/>
                                        </p:tgtEl>
                                        <p:attrNameLst>
                                          <p:attrName>ppt_w</p:attrName>
                                        </p:attrNameLst>
                                      </p:cBhvr>
                                      <p:tavLst>
                                        <p:tav tm="0">
                                          <p:val>
                                            <p:fltVal val="0"/>
                                          </p:val>
                                        </p:tav>
                                        <p:tav tm="100000">
                                          <p:val>
                                            <p:strVal val="#ppt_w"/>
                                          </p:val>
                                        </p:tav>
                                      </p:tavLst>
                                    </p:anim>
                                    <p:anim calcmode="lin" valueType="num">
                                      <p:cBhvr>
                                        <p:cTn id="23" dur="750" fill="hold"/>
                                        <p:tgtEl>
                                          <p:spTgt spid="8"/>
                                        </p:tgtEl>
                                        <p:attrNameLst>
                                          <p:attrName>ppt_h</p:attrName>
                                        </p:attrNameLst>
                                      </p:cBhvr>
                                      <p:tavLst>
                                        <p:tav tm="0">
                                          <p:val>
                                            <p:fltVal val="0"/>
                                          </p:val>
                                        </p:tav>
                                        <p:tav tm="100000">
                                          <p:val>
                                            <p:strVal val="#ppt_h"/>
                                          </p:val>
                                        </p:tav>
                                      </p:tavLst>
                                    </p:anim>
                                    <p:animEffect transition="in" filter="fade">
                                      <p:cBhvr>
                                        <p:cTn id="24" dur="75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750" fill="hold"/>
                                        <p:tgtEl>
                                          <p:spTgt spid="13"/>
                                        </p:tgtEl>
                                        <p:attrNameLst>
                                          <p:attrName>ppt_w</p:attrName>
                                        </p:attrNameLst>
                                      </p:cBhvr>
                                      <p:tavLst>
                                        <p:tav tm="0">
                                          <p:val>
                                            <p:fltVal val="0"/>
                                          </p:val>
                                        </p:tav>
                                        <p:tav tm="100000">
                                          <p:val>
                                            <p:strVal val="#ppt_w"/>
                                          </p:val>
                                        </p:tav>
                                      </p:tavLst>
                                    </p:anim>
                                    <p:anim calcmode="lin" valueType="num">
                                      <p:cBhvr>
                                        <p:cTn id="28" dur="750" fill="hold"/>
                                        <p:tgtEl>
                                          <p:spTgt spid="13"/>
                                        </p:tgtEl>
                                        <p:attrNameLst>
                                          <p:attrName>ppt_h</p:attrName>
                                        </p:attrNameLst>
                                      </p:cBhvr>
                                      <p:tavLst>
                                        <p:tav tm="0">
                                          <p:val>
                                            <p:fltVal val="0"/>
                                          </p:val>
                                        </p:tav>
                                        <p:tav tm="100000">
                                          <p:val>
                                            <p:strVal val="#ppt_h"/>
                                          </p:val>
                                        </p:tav>
                                      </p:tavLst>
                                    </p:anim>
                                    <p:animEffect transition="in" filter="fade">
                                      <p:cBhvr>
                                        <p:cTn id="29" dur="750"/>
                                        <p:tgtEl>
                                          <p:spTgt spid="13"/>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750"/>
                                        <p:tgtEl>
                                          <p:spTgt spid="7"/>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up)">
                                      <p:cBhvr>
                                        <p:cTn id="36" dur="750"/>
                                        <p:tgtEl>
                                          <p:spTgt spid="71"/>
                                        </p:tgtEl>
                                      </p:cBhvr>
                                    </p:animEffect>
                                  </p:childTnLst>
                                </p:cTn>
                              </p:par>
                            </p:childTnLst>
                          </p:cTn>
                        </p:par>
                        <p:par>
                          <p:cTn id="37" fill="hold">
                            <p:stCondLst>
                              <p:cond delay="4000"/>
                            </p:stCondLst>
                            <p:childTnLst>
                              <p:par>
                                <p:cTn id="38" presetID="14" presetClass="entr" presetSubtype="1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750"/>
                                        <p:tgtEl>
                                          <p:spTgt spid="11"/>
                                        </p:tgtEl>
                                      </p:cBhvr>
                                    </p:animEffect>
                                  </p:childTnLst>
                                </p:cTn>
                              </p:par>
                            </p:childTnLst>
                          </p:cTn>
                        </p:par>
                        <p:par>
                          <p:cTn id="41" fill="hold">
                            <p:stCondLst>
                              <p:cond delay="5000"/>
                            </p:stCondLst>
                            <p:childTnLst>
                              <p:par>
                                <p:cTn id="42" presetID="22" presetClass="entr" presetSubtype="8"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1" grpId="0"/>
      <p:bldP spid="13" grpId="0"/>
      <p:bldP spid="7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3813810" y="210185"/>
            <a:ext cx="456438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spc="600">
                <a:solidFill>
                  <a:schemeClr val="tx1">
                    <a:lumMod val="75000"/>
                    <a:lumOff val="25000"/>
                  </a:schemeClr>
                </a:solidFill>
                <a:latin typeface="三极义黑简体" panose="00000500000000000000" pitchFamily="2" charset="-122"/>
                <a:ea typeface="三极义黑简体" panose="00000500000000000000" pitchFamily="2" charset="-122"/>
              </a:rPr>
              <a:t>计划开发分工安排</a:t>
            </a:r>
            <a:endParaRPr lang="zh-CN" altLang="en-US" sz="36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51" name="圆: 空心 50"/>
          <p:cNvSpPr/>
          <p:nvPr/>
        </p:nvSpPr>
        <p:spPr>
          <a:xfrm>
            <a:off x="-1479482" y="3531217"/>
            <a:ext cx="4794182" cy="4794182"/>
          </a:xfrm>
          <a:prstGeom prst="donut">
            <a:avLst>
              <a:gd name="adj" fmla="val 19973"/>
            </a:avLst>
          </a:prstGeom>
          <a:solidFill>
            <a:srgbClr val="E4CDE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p:cNvPicPr>
            <a:picLocks noChangeAspect="1"/>
          </p:cNvPicPr>
          <p:nvPr/>
        </p:nvPicPr>
        <p:blipFill>
          <a:blip r:embed="rId1"/>
          <a:stretch>
            <a:fillRect/>
          </a:stretch>
        </p:blipFill>
        <p:spPr>
          <a:xfrm>
            <a:off x="2563495" y="979170"/>
            <a:ext cx="7064375" cy="5723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750" fill="hold"/>
                                        <p:tgtEl>
                                          <p:spTgt spid="51"/>
                                        </p:tgtEl>
                                        <p:attrNameLst>
                                          <p:attrName>ppt_w</p:attrName>
                                        </p:attrNameLst>
                                      </p:cBhvr>
                                      <p:tavLst>
                                        <p:tav tm="0">
                                          <p:val>
                                            <p:fltVal val="0"/>
                                          </p:val>
                                        </p:tav>
                                        <p:tav tm="100000">
                                          <p:val>
                                            <p:strVal val="#ppt_w"/>
                                          </p:val>
                                        </p:tav>
                                      </p:tavLst>
                                    </p:anim>
                                    <p:anim calcmode="lin" valueType="num">
                                      <p:cBhvr>
                                        <p:cTn id="34" dur="750" fill="hold"/>
                                        <p:tgtEl>
                                          <p:spTgt spid="51"/>
                                        </p:tgtEl>
                                        <p:attrNameLst>
                                          <p:attrName>ppt_h</p:attrName>
                                        </p:attrNameLst>
                                      </p:cBhvr>
                                      <p:tavLst>
                                        <p:tav tm="0">
                                          <p:val>
                                            <p:fltVal val="0"/>
                                          </p:val>
                                        </p:tav>
                                        <p:tav tm="100000">
                                          <p:val>
                                            <p:strVal val="#ppt_h"/>
                                          </p:val>
                                        </p:tav>
                                      </p:tavLst>
                                    </p:anim>
                                    <p:animEffect transition="in" filter="fade">
                                      <p:cBhvr>
                                        <p:cTn id="35" dur="7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05" grpId="0"/>
      <p:bldP spid="5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空心弧 8"/>
          <p:cNvSpPr/>
          <p:nvPr/>
        </p:nvSpPr>
        <p:spPr>
          <a:xfrm rot="10800000">
            <a:off x="594639" y="-376879"/>
            <a:ext cx="1302706" cy="1302706"/>
          </a:xfrm>
          <a:prstGeom prst="blockArc">
            <a:avLst>
              <a:gd name="adj1" fmla="val 7710040"/>
              <a:gd name="adj2" fmla="val 3238355"/>
              <a:gd name="adj3" fmla="val 23843"/>
            </a:avLst>
          </a:prstGeom>
          <a:solidFill>
            <a:srgbClr val="E4C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 空心 9"/>
          <p:cNvSpPr/>
          <p:nvPr/>
        </p:nvSpPr>
        <p:spPr>
          <a:xfrm>
            <a:off x="7684370" y="925826"/>
            <a:ext cx="3319397" cy="3319397"/>
          </a:xfrm>
          <a:prstGeom prst="donut">
            <a:avLst>
              <a:gd name="adj" fmla="val 25366"/>
            </a:avLst>
          </a:prstGeom>
          <a:solidFill>
            <a:srgbClr val="E4C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2" name="组合 61"/>
          <p:cNvGrpSpPr/>
          <p:nvPr/>
        </p:nvGrpSpPr>
        <p:grpSpPr>
          <a:xfrm>
            <a:off x="3768725" y="175570"/>
            <a:ext cx="2373913" cy="1144205"/>
            <a:chOff x="4251325" y="175570"/>
            <a:chExt cx="2373913" cy="1144205"/>
          </a:xfrm>
        </p:grpSpPr>
        <p:sp>
          <p:nvSpPr>
            <p:cNvPr id="12" name="矩形 11"/>
            <p:cNvSpPr/>
            <p:nvPr/>
          </p:nvSpPr>
          <p:spPr>
            <a:xfrm>
              <a:off x="4251325" y="1792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576762" y="1792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902200" y="179702"/>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230812" y="1755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56250" y="179702"/>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883275" y="179702"/>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208430" y="17652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529988" y="1787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251325" y="43899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576762" y="43899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902200" y="43947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230812" y="435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556250" y="43947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3275" y="43947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208430" y="43947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529988" y="43852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251325" y="6946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76762" y="6946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902200" y="69510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230812" y="69573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556250" y="69510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883275" y="69510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208430" y="69510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529988" y="69414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251325" y="96154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576762" y="96154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902200" y="9620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230812" y="957891"/>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556250" y="9620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883275" y="9620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208430" y="96202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529988" y="957891"/>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251325" y="122404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576762" y="122404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902200" y="12245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5230812" y="122039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5556250" y="12245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883275" y="12245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208430" y="12245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529988" y="122039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5" name="组合 174"/>
          <p:cNvGrpSpPr/>
          <p:nvPr/>
        </p:nvGrpSpPr>
        <p:grpSpPr>
          <a:xfrm>
            <a:off x="168275" y="5044642"/>
            <a:ext cx="2052355" cy="1683957"/>
            <a:chOff x="168275" y="5044642"/>
            <a:chExt cx="2052355" cy="1683957"/>
          </a:xfrm>
        </p:grpSpPr>
        <p:sp>
          <p:nvSpPr>
            <p:cNvPr id="64" name="矩形 63"/>
            <p:cNvSpPr/>
            <p:nvPr/>
          </p:nvSpPr>
          <p:spPr>
            <a:xfrm>
              <a:off x="168275" y="50482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93712" y="50482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19150" y="504877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147762" y="5044642"/>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1473200" y="504877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800225" y="5048774"/>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125380" y="504559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68275" y="53080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493712" y="53080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9150"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1147762" y="530441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1473200"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1800225"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125380" y="53085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168275" y="55636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93712" y="55636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819150"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147762" y="556480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473200"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800225"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125380" y="556417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168275" y="583061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493712" y="583061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819150"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147762" y="58269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1473200"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1800225"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125380" y="583109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168275" y="609311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493712" y="609311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819150"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1147762" y="608946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1473200"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1800225"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2125380" y="609359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168275" y="636186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493712" y="6361866"/>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19150"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1147762" y="63582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1473200"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800225"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25380" y="636234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68275" y="66328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493712" y="6632870"/>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819150"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1147762" y="6629217"/>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1473200"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1800225"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2125380" y="6633349"/>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组合 178"/>
          <p:cNvGrpSpPr/>
          <p:nvPr/>
        </p:nvGrpSpPr>
        <p:grpSpPr>
          <a:xfrm>
            <a:off x="11468402" y="133428"/>
            <a:ext cx="625150" cy="1727200"/>
            <a:chOff x="11468402" y="133428"/>
            <a:chExt cx="625150" cy="1727200"/>
          </a:xfrm>
        </p:grpSpPr>
        <p:sp>
          <p:nvSpPr>
            <p:cNvPr id="135" name="矩形 134"/>
            <p:cNvSpPr/>
            <p:nvPr/>
          </p:nvSpPr>
          <p:spPr>
            <a:xfrm rot="5400000">
              <a:off x="11998302" y="13342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rot="5400000">
              <a:off x="11998302" y="45886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rot="5400000">
              <a:off x="11997823" y="78430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rot="5400000">
              <a:off x="11997193" y="111291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rot="5400000">
              <a:off x="11997823" y="143835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rot="5400000">
              <a:off x="11997823" y="176537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rot="5400000">
              <a:off x="11731383" y="13342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rot="5400000">
              <a:off x="11731383" y="45886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rot="5400000">
              <a:off x="11730904" y="78430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rot="5400000">
              <a:off x="11735036" y="111291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rot="5400000">
              <a:off x="11730904" y="143835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rot="5400000">
              <a:off x="11730904" y="176537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rot="5400000">
              <a:off x="11468881" y="13342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rot="5400000">
              <a:off x="11468881" y="45886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rot="5400000">
              <a:off x="11468402" y="78430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rot="5400000">
              <a:off x="11472534" y="111291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rot="5400000">
              <a:off x="11468402" y="143835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rot="5400000">
              <a:off x="11468402" y="176537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9" name="椭圆 158"/>
          <p:cNvSpPr/>
          <p:nvPr/>
        </p:nvSpPr>
        <p:spPr>
          <a:xfrm>
            <a:off x="2747406" y="1074669"/>
            <a:ext cx="383927" cy="383927"/>
          </a:xfrm>
          <a:prstGeom prst="ellipse">
            <a:avLst/>
          </a:prstGeom>
          <a:solidFill>
            <a:srgbClr val="FDD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7525564" y="4999530"/>
            <a:ext cx="304887" cy="304887"/>
          </a:xfrm>
          <a:prstGeom prst="ellipse">
            <a:avLst/>
          </a:prstGeom>
          <a:solidFill>
            <a:srgbClr val="BB77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7688709" y="-160732"/>
            <a:ext cx="383927" cy="383927"/>
          </a:xfrm>
          <a:prstGeom prst="ellipse">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a:off x="10924589" y="4053259"/>
            <a:ext cx="383927" cy="383927"/>
          </a:xfrm>
          <a:prstGeom prst="ellipse">
            <a:avLst/>
          </a:prstGeom>
          <a:solidFill>
            <a:srgbClr val="F24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10183713" y="424520"/>
            <a:ext cx="212150" cy="212150"/>
          </a:xfrm>
          <a:prstGeom prst="ellipse">
            <a:avLst/>
          </a:prstGeom>
          <a:solidFill>
            <a:srgbClr val="08B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空心弧 163"/>
          <p:cNvSpPr/>
          <p:nvPr/>
        </p:nvSpPr>
        <p:spPr>
          <a:xfrm rot="16200000">
            <a:off x="11698937" y="2413652"/>
            <a:ext cx="1302706" cy="1302706"/>
          </a:xfrm>
          <a:prstGeom prst="blockArc">
            <a:avLst>
              <a:gd name="adj1" fmla="val 11455381"/>
              <a:gd name="adj2" fmla="val 20947600"/>
              <a:gd name="adj3" fmla="val 25834"/>
            </a:avLst>
          </a:prstGeom>
          <a:solidFill>
            <a:srgbClr val="FDD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p:cNvSpPr/>
          <p:nvPr/>
        </p:nvSpPr>
        <p:spPr>
          <a:xfrm>
            <a:off x="3499858" y="5826963"/>
            <a:ext cx="2182384" cy="2182384"/>
          </a:xfrm>
          <a:prstGeom prst="blockArc">
            <a:avLst>
              <a:gd name="adj1" fmla="val 10717535"/>
              <a:gd name="adj2" fmla="val 372580"/>
              <a:gd name="adj3" fmla="val 23422"/>
            </a:avLst>
          </a:prstGeom>
          <a:solidFill>
            <a:srgbClr val="E3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p:cNvSpPr/>
          <p:nvPr/>
        </p:nvSpPr>
        <p:spPr>
          <a:xfrm>
            <a:off x="9776509" y="5937457"/>
            <a:ext cx="3162453" cy="3162453"/>
          </a:xfrm>
          <a:prstGeom prst="blockArc">
            <a:avLst>
              <a:gd name="adj1" fmla="val 12082720"/>
              <a:gd name="adj2" fmla="val 19775086"/>
              <a:gd name="adj3" fmla="val 23552"/>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矩形: 圆角 166"/>
          <p:cNvSpPr/>
          <p:nvPr/>
        </p:nvSpPr>
        <p:spPr>
          <a:xfrm>
            <a:off x="5830880" y="2255132"/>
            <a:ext cx="1065220" cy="518844"/>
          </a:xfrm>
          <a:prstGeom prst="roundRect">
            <a:avLst>
              <a:gd name="adj" fmla="val 42142"/>
            </a:avLst>
          </a:prstGeom>
          <a:solidFill>
            <a:srgbClr val="CFD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a:solidFill>
                  <a:schemeClr val="tx1">
                    <a:lumMod val="75000"/>
                    <a:lumOff val="25000"/>
                  </a:schemeClr>
                </a:solidFill>
                <a:latin typeface="字魂37号-波纹乖乖体" panose="02000000000000000000" pitchFamily="2" charset="-122"/>
                <a:ea typeface="字魂37号-波纹乖乖体" panose="02000000000000000000" pitchFamily="2" charset="-122"/>
              </a:rPr>
              <a:t>2022</a:t>
            </a:r>
            <a:endParaRPr lang="en-US" altLang="zh-CN" spc="30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sp>
        <p:nvSpPr>
          <p:cNvPr id="168" name="标题 1"/>
          <p:cNvSpPr txBox="1"/>
          <p:nvPr/>
        </p:nvSpPr>
        <p:spPr>
          <a:xfrm>
            <a:off x="1243012" y="3211946"/>
            <a:ext cx="6434996" cy="9038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7600" spc="300">
                <a:solidFill>
                  <a:schemeClr val="tx1">
                    <a:lumMod val="75000"/>
                    <a:lumOff val="25000"/>
                  </a:schemeClr>
                </a:solidFill>
                <a:latin typeface="三极义黑简体" panose="00000500000000000000" pitchFamily="2" charset="-122"/>
                <a:ea typeface="三极义黑简体" panose="00000500000000000000" pitchFamily="2" charset="-122"/>
              </a:rPr>
              <a:t>感谢您的欣赏</a:t>
            </a:r>
            <a:endParaRPr lang="zh-CN" altLang="en-US" sz="7600" spc="3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174" name="标题 1"/>
          <p:cNvSpPr txBox="1"/>
          <p:nvPr/>
        </p:nvSpPr>
        <p:spPr>
          <a:xfrm>
            <a:off x="4591050" y="4431669"/>
            <a:ext cx="2999744" cy="5569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spc="300">
                <a:solidFill>
                  <a:schemeClr val="bg1">
                    <a:lumMod val="65000"/>
                  </a:schemeClr>
                </a:solidFill>
                <a:latin typeface="三极义黑简体" panose="00000500000000000000" pitchFamily="2" charset="-122"/>
                <a:ea typeface="三极义黑简体" panose="00000500000000000000" pitchFamily="2" charset="-122"/>
              </a:rPr>
              <a:t>WIND</a:t>
            </a:r>
            <a:endParaRPr lang="en-US" altLang="zh-CN" sz="4000" spc="300">
              <a:solidFill>
                <a:schemeClr val="bg1">
                  <a:lumMod val="65000"/>
                </a:schemeClr>
              </a:solidFill>
              <a:latin typeface="三极义黑简体" panose="00000500000000000000" pitchFamily="2" charset="-122"/>
              <a:ea typeface="三极义黑简体" panose="00000500000000000000" pitchFamily="2" charset="-122"/>
            </a:endParaRPr>
          </a:p>
        </p:txBody>
      </p:sp>
      <p:sp>
        <p:nvSpPr>
          <p:cNvPr id="176" name="矩形 175"/>
          <p:cNvSpPr/>
          <p:nvPr/>
        </p:nvSpPr>
        <p:spPr>
          <a:xfrm>
            <a:off x="1405643" y="2339239"/>
            <a:ext cx="4367812" cy="521970"/>
          </a:xfrm>
          <a:prstGeom prst="rect">
            <a:avLst/>
          </a:prstGeom>
        </p:spPr>
        <p:txBody>
          <a:bodyPr wrap="square">
            <a:spAutoFit/>
          </a:bodyPr>
          <a:lstStyle/>
          <a:p>
            <a:r>
              <a:rPr lang="en-US" altLang="zh-CN" sz="2800" i="1" spc="600">
                <a:solidFill>
                  <a:schemeClr val="bg1">
                    <a:lumMod val="65000"/>
                  </a:schemeClr>
                </a:solidFill>
                <a:latin typeface="字魂37号-波纹乖乖体" panose="02000000000000000000" pitchFamily="2" charset="-122"/>
                <a:ea typeface="字魂37号-波纹乖乖体" panose="02000000000000000000" pitchFamily="2" charset="-122"/>
              </a:rPr>
              <a:t>  FENGYUWUZU</a:t>
            </a:r>
            <a:endParaRPr lang="en-US" altLang="zh-CN" sz="2800" i="1" spc="600">
              <a:solidFill>
                <a:schemeClr val="bg1">
                  <a:lumMod val="65000"/>
                </a:schemeClr>
              </a:solidFill>
              <a:latin typeface="字魂37号-波纹乖乖体" panose="02000000000000000000" pitchFamily="2" charset="-122"/>
              <a:ea typeface="字魂37号-波纹乖乖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p14:prism/>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p:cTn id="7" dur="750" fill="hold"/>
                                        <p:tgtEl>
                                          <p:spTgt spid="175"/>
                                        </p:tgtEl>
                                        <p:attrNameLst>
                                          <p:attrName>ppt_w</p:attrName>
                                        </p:attrNameLst>
                                      </p:cBhvr>
                                      <p:tavLst>
                                        <p:tav tm="0">
                                          <p:val>
                                            <p:fltVal val="0"/>
                                          </p:val>
                                        </p:tav>
                                        <p:tav tm="100000">
                                          <p:val>
                                            <p:strVal val="#ppt_w"/>
                                          </p:val>
                                        </p:tav>
                                      </p:tavLst>
                                    </p:anim>
                                    <p:anim calcmode="lin" valueType="num">
                                      <p:cBhvr>
                                        <p:cTn id="8" dur="750" fill="hold"/>
                                        <p:tgtEl>
                                          <p:spTgt spid="175"/>
                                        </p:tgtEl>
                                        <p:attrNameLst>
                                          <p:attrName>ppt_h</p:attrName>
                                        </p:attrNameLst>
                                      </p:cBhvr>
                                      <p:tavLst>
                                        <p:tav tm="0">
                                          <p:val>
                                            <p:fltVal val="0"/>
                                          </p:val>
                                        </p:tav>
                                        <p:tav tm="100000">
                                          <p:val>
                                            <p:strVal val="#ppt_h"/>
                                          </p:val>
                                        </p:tav>
                                      </p:tavLst>
                                    </p:anim>
                                    <p:animEffect transition="in" filter="fade">
                                      <p:cBhvr>
                                        <p:cTn id="9" dur="750"/>
                                        <p:tgtEl>
                                          <p:spTgt spid="175"/>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750" fill="hold"/>
                                        <p:tgtEl>
                                          <p:spTgt spid="62"/>
                                        </p:tgtEl>
                                        <p:attrNameLst>
                                          <p:attrName>ppt_w</p:attrName>
                                        </p:attrNameLst>
                                      </p:cBhvr>
                                      <p:tavLst>
                                        <p:tav tm="0">
                                          <p:val>
                                            <p:fltVal val="0"/>
                                          </p:val>
                                        </p:tav>
                                        <p:tav tm="100000">
                                          <p:val>
                                            <p:strVal val="#ppt_w"/>
                                          </p:val>
                                        </p:tav>
                                      </p:tavLst>
                                    </p:anim>
                                    <p:anim calcmode="lin" valueType="num">
                                      <p:cBhvr>
                                        <p:cTn id="13" dur="750" fill="hold"/>
                                        <p:tgtEl>
                                          <p:spTgt spid="62"/>
                                        </p:tgtEl>
                                        <p:attrNameLst>
                                          <p:attrName>ppt_h</p:attrName>
                                        </p:attrNameLst>
                                      </p:cBhvr>
                                      <p:tavLst>
                                        <p:tav tm="0">
                                          <p:val>
                                            <p:fltVal val="0"/>
                                          </p:val>
                                        </p:tav>
                                        <p:tav tm="100000">
                                          <p:val>
                                            <p:strVal val="#ppt_h"/>
                                          </p:val>
                                        </p:tav>
                                      </p:tavLst>
                                    </p:anim>
                                    <p:animEffect transition="in" filter="fade">
                                      <p:cBhvr>
                                        <p:cTn id="14" dur="75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179"/>
                                        </p:tgtEl>
                                        <p:attrNameLst>
                                          <p:attrName>style.visibility</p:attrName>
                                        </p:attrNameLst>
                                      </p:cBhvr>
                                      <p:to>
                                        <p:strVal val="visible"/>
                                      </p:to>
                                    </p:set>
                                    <p:anim calcmode="lin" valueType="num">
                                      <p:cBhvr>
                                        <p:cTn id="17" dur="750" fill="hold"/>
                                        <p:tgtEl>
                                          <p:spTgt spid="179"/>
                                        </p:tgtEl>
                                        <p:attrNameLst>
                                          <p:attrName>ppt_w</p:attrName>
                                        </p:attrNameLst>
                                      </p:cBhvr>
                                      <p:tavLst>
                                        <p:tav tm="0">
                                          <p:val>
                                            <p:fltVal val="0"/>
                                          </p:val>
                                        </p:tav>
                                        <p:tav tm="100000">
                                          <p:val>
                                            <p:strVal val="#ppt_w"/>
                                          </p:val>
                                        </p:tav>
                                      </p:tavLst>
                                    </p:anim>
                                    <p:anim calcmode="lin" valueType="num">
                                      <p:cBhvr>
                                        <p:cTn id="18" dur="750" fill="hold"/>
                                        <p:tgtEl>
                                          <p:spTgt spid="179"/>
                                        </p:tgtEl>
                                        <p:attrNameLst>
                                          <p:attrName>ppt_h</p:attrName>
                                        </p:attrNameLst>
                                      </p:cBhvr>
                                      <p:tavLst>
                                        <p:tav tm="0">
                                          <p:val>
                                            <p:fltVal val="0"/>
                                          </p:val>
                                        </p:tav>
                                        <p:tav tm="100000">
                                          <p:val>
                                            <p:strVal val="#ppt_h"/>
                                          </p:val>
                                        </p:tav>
                                      </p:tavLst>
                                    </p:anim>
                                    <p:animEffect transition="in" filter="fade">
                                      <p:cBhvr>
                                        <p:cTn id="19" dur="750"/>
                                        <p:tgtEl>
                                          <p:spTgt spid="179"/>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750"/>
                                        <p:tgtEl>
                                          <p:spTgt spid="9"/>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up)">
                                      <p:cBhvr>
                                        <p:cTn id="26" dur="750"/>
                                        <p:tgtEl>
                                          <p:spTgt spid="16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66"/>
                                        </p:tgtEl>
                                        <p:attrNameLst>
                                          <p:attrName>style.visibility</p:attrName>
                                        </p:attrNameLst>
                                      </p:cBhvr>
                                      <p:to>
                                        <p:strVal val="visible"/>
                                      </p:to>
                                    </p:set>
                                    <p:animEffect transition="in" filter="wipe(up)">
                                      <p:cBhvr>
                                        <p:cTn id="29" dur="750"/>
                                        <p:tgtEl>
                                          <p:spTgt spid="16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wipe(left)">
                                      <p:cBhvr>
                                        <p:cTn id="32" dur="750"/>
                                        <p:tgtEl>
                                          <p:spTgt spid="164"/>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750" fill="hold"/>
                                        <p:tgtEl>
                                          <p:spTgt spid="10"/>
                                        </p:tgtEl>
                                        <p:attrNameLst>
                                          <p:attrName>ppt_w</p:attrName>
                                        </p:attrNameLst>
                                      </p:cBhvr>
                                      <p:tavLst>
                                        <p:tav tm="0">
                                          <p:val>
                                            <p:fltVal val="0"/>
                                          </p:val>
                                        </p:tav>
                                        <p:tav tm="100000">
                                          <p:val>
                                            <p:strVal val="#ppt_w"/>
                                          </p:val>
                                        </p:tav>
                                      </p:tavLst>
                                    </p:anim>
                                    <p:anim calcmode="lin" valueType="num">
                                      <p:cBhvr>
                                        <p:cTn id="37" dur="750" fill="hold"/>
                                        <p:tgtEl>
                                          <p:spTgt spid="10"/>
                                        </p:tgtEl>
                                        <p:attrNameLst>
                                          <p:attrName>ppt_h</p:attrName>
                                        </p:attrNameLst>
                                      </p:cBhvr>
                                      <p:tavLst>
                                        <p:tav tm="0">
                                          <p:val>
                                            <p:fltVal val="0"/>
                                          </p:val>
                                        </p:tav>
                                        <p:tav tm="100000">
                                          <p:val>
                                            <p:strVal val="#ppt_h"/>
                                          </p:val>
                                        </p:tav>
                                      </p:tavLst>
                                    </p:anim>
                                    <p:animEffect transition="in" filter="fade">
                                      <p:cBhvr>
                                        <p:cTn id="38" dur="750"/>
                                        <p:tgtEl>
                                          <p:spTgt spid="10"/>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61"/>
                                        </p:tgtEl>
                                        <p:attrNameLst>
                                          <p:attrName>style.visibility</p:attrName>
                                        </p:attrNameLst>
                                      </p:cBhvr>
                                      <p:to>
                                        <p:strVal val="visible"/>
                                      </p:to>
                                    </p:set>
                                    <p:anim calcmode="lin" valueType="num">
                                      <p:cBhvr>
                                        <p:cTn id="42" dur="750" fill="hold"/>
                                        <p:tgtEl>
                                          <p:spTgt spid="161"/>
                                        </p:tgtEl>
                                        <p:attrNameLst>
                                          <p:attrName>ppt_w</p:attrName>
                                        </p:attrNameLst>
                                      </p:cBhvr>
                                      <p:tavLst>
                                        <p:tav tm="0">
                                          <p:val>
                                            <p:fltVal val="0"/>
                                          </p:val>
                                        </p:tav>
                                        <p:tav tm="100000">
                                          <p:val>
                                            <p:strVal val="#ppt_w"/>
                                          </p:val>
                                        </p:tav>
                                      </p:tavLst>
                                    </p:anim>
                                    <p:anim calcmode="lin" valueType="num">
                                      <p:cBhvr>
                                        <p:cTn id="43" dur="750" fill="hold"/>
                                        <p:tgtEl>
                                          <p:spTgt spid="161"/>
                                        </p:tgtEl>
                                        <p:attrNameLst>
                                          <p:attrName>ppt_h</p:attrName>
                                        </p:attrNameLst>
                                      </p:cBhvr>
                                      <p:tavLst>
                                        <p:tav tm="0">
                                          <p:val>
                                            <p:fltVal val="0"/>
                                          </p:val>
                                        </p:tav>
                                        <p:tav tm="100000">
                                          <p:val>
                                            <p:strVal val="#ppt_h"/>
                                          </p:val>
                                        </p:tav>
                                      </p:tavLst>
                                    </p:anim>
                                    <p:animEffect transition="in" filter="fade">
                                      <p:cBhvr>
                                        <p:cTn id="44" dur="750"/>
                                        <p:tgtEl>
                                          <p:spTgt spid="16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63"/>
                                        </p:tgtEl>
                                        <p:attrNameLst>
                                          <p:attrName>style.visibility</p:attrName>
                                        </p:attrNameLst>
                                      </p:cBhvr>
                                      <p:to>
                                        <p:strVal val="visible"/>
                                      </p:to>
                                    </p:set>
                                    <p:anim calcmode="lin" valueType="num">
                                      <p:cBhvr>
                                        <p:cTn id="47" dur="750" fill="hold"/>
                                        <p:tgtEl>
                                          <p:spTgt spid="163"/>
                                        </p:tgtEl>
                                        <p:attrNameLst>
                                          <p:attrName>ppt_w</p:attrName>
                                        </p:attrNameLst>
                                      </p:cBhvr>
                                      <p:tavLst>
                                        <p:tav tm="0">
                                          <p:val>
                                            <p:fltVal val="0"/>
                                          </p:val>
                                        </p:tav>
                                        <p:tav tm="100000">
                                          <p:val>
                                            <p:strVal val="#ppt_w"/>
                                          </p:val>
                                        </p:tav>
                                      </p:tavLst>
                                    </p:anim>
                                    <p:anim calcmode="lin" valueType="num">
                                      <p:cBhvr>
                                        <p:cTn id="48" dur="750" fill="hold"/>
                                        <p:tgtEl>
                                          <p:spTgt spid="163"/>
                                        </p:tgtEl>
                                        <p:attrNameLst>
                                          <p:attrName>ppt_h</p:attrName>
                                        </p:attrNameLst>
                                      </p:cBhvr>
                                      <p:tavLst>
                                        <p:tav tm="0">
                                          <p:val>
                                            <p:fltVal val="0"/>
                                          </p:val>
                                        </p:tav>
                                        <p:tav tm="100000">
                                          <p:val>
                                            <p:strVal val="#ppt_h"/>
                                          </p:val>
                                        </p:tav>
                                      </p:tavLst>
                                    </p:anim>
                                    <p:animEffect transition="in" filter="fade">
                                      <p:cBhvr>
                                        <p:cTn id="49" dur="750"/>
                                        <p:tgtEl>
                                          <p:spTgt spid="16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62"/>
                                        </p:tgtEl>
                                        <p:attrNameLst>
                                          <p:attrName>style.visibility</p:attrName>
                                        </p:attrNameLst>
                                      </p:cBhvr>
                                      <p:to>
                                        <p:strVal val="visible"/>
                                      </p:to>
                                    </p:set>
                                    <p:anim calcmode="lin" valueType="num">
                                      <p:cBhvr>
                                        <p:cTn id="52" dur="750" fill="hold"/>
                                        <p:tgtEl>
                                          <p:spTgt spid="162"/>
                                        </p:tgtEl>
                                        <p:attrNameLst>
                                          <p:attrName>ppt_w</p:attrName>
                                        </p:attrNameLst>
                                      </p:cBhvr>
                                      <p:tavLst>
                                        <p:tav tm="0">
                                          <p:val>
                                            <p:fltVal val="0"/>
                                          </p:val>
                                        </p:tav>
                                        <p:tav tm="100000">
                                          <p:val>
                                            <p:strVal val="#ppt_w"/>
                                          </p:val>
                                        </p:tav>
                                      </p:tavLst>
                                    </p:anim>
                                    <p:anim calcmode="lin" valueType="num">
                                      <p:cBhvr>
                                        <p:cTn id="53" dur="750" fill="hold"/>
                                        <p:tgtEl>
                                          <p:spTgt spid="162"/>
                                        </p:tgtEl>
                                        <p:attrNameLst>
                                          <p:attrName>ppt_h</p:attrName>
                                        </p:attrNameLst>
                                      </p:cBhvr>
                                      <p:tavLst>
                                        <p:tav tm="0">
                                          <p:val>
                                            <p:fltVal val="0"/>
                                          </p:val>
                                        </p:tav>
                                        <p:tav tm="100000">
                                          <p:val>
                                            <p:strVal val="#ppt_h"/>
                                          </p:val>
                                        </p:tav>
                                      </p:tavLst>
                                    </p:anim>
                                    <p:animEffect transition="in" filter="fade">
                                      <p:cBhvr>
                                        <p:cTn id="54" dur="750"/>
                                        <p:tgtEl>
                                          <p:spTgt spid="1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60"/>
                                        </p:tgtEl>
                                        <p:attrNameLst>
                                          <p:attrName>style.visibility</p:attrName>
                                        </p:attrNameLst>
                                      </p:cBhvr>
                                      <p:to>
                                        <p:strVal val="visible"/>
                                      </p:to>
                                    </p:set>
                                    <p:anim calcmode="lin" valueType="num">
                                      <p:cBhvr>
                                        <p:cTn id="57" dur="750" fill="hold"/>
                                        <p:tgtEl>
                                          <p:spTgt spid="160"/>
                                        </p:tgtEl>
                                        <p:attrNameLst>
                                          <p:attrName>ppt_w</p:attrName>
                                        </p:attrNameLst>
                                      </p:cBhvr>
                                      <p:tavLst>
                                        <p:tav tm="0">
                                          <p:val>
                                            <p:fltVal val="0"/>
                                          </p:val>
                                        </p:tav>
                                        <p:tav tm="100000">
                                          <p:val>
                                            <p:strVal val="#ppt_w"/>
                                          </p:val>
                                        </p:tav>
                                      </p:tavLst>
                                    </p:anim>
                                    <p:anim calcmode="lin" valueType="num">
                                      <p:cBhvr>
                                        <p:cTn id="58" dur="750" fill="hold"/>
                                        <p:tgtEl>
                                          <p:spTgt spid="160"/>
                                        </p:tgtEl>
                                        <p:attrNameLst>
                                          <p:attrName>ppt_h</p:attrName>
                                        </p:attrNameLst>
                                      </p:cBhvr>
                                      <p:tavLst>
                                        <p:tav tm="0">
                                          <p:val>
                                            <p:fltVal val="0"/>
                                          </p:val>
                                        </p:tav>
                                        <p:tav tm="100000">
                                          <p:val>
                                            <p:strVal val="#ppt_h"/>
                                          </p:val>
                                        </p:tav>
                                      </p:tavLst>
                                    </p:anim>
                                    <p:animEffect transition="in" filter="fade">
                                      <p:cBhvr>
                                        <p:cTn id="59" dur="750"/>
                                        <p:tgtEl>
                                          <p:spTgt spid="16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9"/>
                                        </p:tgtEl>
                                        <p:attrNameLst>
                                          <p:attrName>style.visibility</p:attrName>
                                        </p:attrNameLst>
                                      </p:cBhvr>
                                      <p:to>
                                        <p:strVal val="visible"/>
                                      </p:to>
                                    </p:set>
                                    <p:anim calcmode="lin" valueType="num">
                                      <p:cBhvr>
                                        <p:cTn id="62" dur="750" fill="hold"/>
                                        <p:tgtEl>
                                          <p:spTgt spid="159"/>
                                        </p:tgtEl>
                                        <p:attrNameLst>
                                          <p:attrName>ppt_w</p:attrName>
                                        </p:attrNameLst>
                                      </p:cBhvr>
                                      <p:tavLst>
                                        <p:tav tm="0">
                                          <p:val>
                                            <p:fltVal val="0"/>
                                          </p:val>
                                        </p:tav>
                                        <p:tav tm="100000">
                                          <p:val>
                                            <p:strVal val="#ppt_w"/>
                                          </p:val>
                                        </p:tav>
                                      </p:tavLst>
                                    </p:anim>
                                    <p:anim calcmode="lin" valueType="num">
                                      <p:cBhvr>
                                        <p:cTn id="63" dur="750" fill="hold"/>
                                        <p:tgtEl>
                                          <p:spTgt spid="159"/>
                                        </p:tgtEl>
                                        <p:attrNameLst>
                                          <p:attrName>ppt_h</p:attrName>
                                        </p:attrNameLst>
                                      </p:cBhvr>
                                      <p:tavLst>
                                        <p:tav tm="0">
                                          <p:val>
                                            <p:fltVal val="0"/>
                                          </p:val>
                                        </p:tav>
                                        <p:tav tm="100000">
                                          <p:val>
                                            <p:strVal val="#ppt_h"/>
                                          </p:val>
                                        </p:tav>
                                      </p:tavLst>
                                    </p:anim>
                                    <p:animEffect transition="in" filter="fade">
                                      <p:cBhvr>
                                        <p:cTn id="64" dur="750"/>
                                        <p:tgtEl>
                                          <p:spTgt spid="159"/>
                                        </p:tgtEl>
                                      </p:cBhvr>
                                    </p:animEffect>
                                  </p:childTnLst>
                                </p:cTn>
                              </p:par>
                            </p:childTnLst>
                          </p:cTn>
                        </p:par>
                        <p:par>
                          <p:cTn id="65" fill="hold">
                            <p:stCondLst>
                              <p:cond delay="4000"/>
                            </p:stCondLst>
                            <p:childTnLst>
                              <p:par>
                                <p:cTn id="66" presetID="14" presetClass="entr" presetSubtype="10" fill="hold" grpId="0"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randombar(horizontal)">
                                      <p:cBhvr>
                                        <p:cTn id="68" dur="750"/>
                                        <p:tgtEl>
                                          <p:spTgt spid="176"/>
                                        </p:tgtEl>
                                      </p:cBhvr>
                                    </p:animEffect>
                                  </p:childTnLst>
                                </p:cTn>
                              </p:par>
                            </p:childTnLst>
                          </p:cTn>
                        </p:par>
                        <p:par>
                          <p:cTn id="69" fill="hold">
                            <p:stCondLst>
                              <p:cond delay="5000"/>
                            </p:stCondLst>
                            <p:childTnLst>
                              <p:par>
                                <p:cTn id="70" presetID="53" presetClass="entr" presetSubtype="16" fill="hold" grpId="0" nodeType="afterEffect">
                                  <p:stCondLst>
                                    <p:cond delay="0"/>
                                  </p:stCondLst>
                                  <p:childTnLst>
                                    <p:set>
                                      <p:cBhvr>
                                        <p:cTn id="71" dur="1" fill="hold">
                                          <p:stCondLst>
                                            <p:cond delay="0"/>
                                          </p:stCondLst>
                                        </p:cTn>
                                        <p:tgtEl>
                                          <p:spTgt spid="167"/>
                                        </p:tgtEl>
                                        <p:attrNameLst>
                                          <p:attrName>style.visibility</p:attrName>
                                        </p:attrNameLst>
                                      </p:cBhvr>
                                      <p:to>
                                        <p:strVal val="visible"/>
                                      </p:to>
                                    </p:set>
                                    <p:anim calcmode="lin" valueType="num">
                                      <p:cBhvr>
                                        <p:cTn id="72" dur="750" fill="hold"/>
                                        <p:tgtEl>
                                          <p:spTgt spid="167"/>
                                        </p:tgtEl>
                                        <p:attrNameLst>
                                          <p:attrName>ppt_w</p:attrName>
                                        </p:attrNameLst>
                                      </p:cBhvr>
                                      <p:tavLst>
                                        <p:tav tm="0">
                                          <p:val>
                                            <p:fltVal val="0"/>
                                          </p:val>
                                        </p:tav>
                                        <p:tav tm="100000">
                                          <p:val>
                                            <p:strVal val="#ppt_w"/>
                                          </p:val>
                                        </p:tav>
                                      </p:tavLst>
                                    </p:anim>
                                    <p:anim calcmode="lin" valueType="num">
                                      <p:cBhvr>
                                        <p:cTn id="73" dur="750" fill="hold"/>
                                        <p:tgtEl>
                                          <p:spTgt spid="167"/>
                                        </p:tgtEl>
                                        <p:attrNameLst>
                                          <p:attrName>ppt_h</p:attrName>
                                        </p:attrNameLst>
                                      </p:cBhvr>
                                      <p:tavLst>
                                        <p:tav tm="0">
                                          <p:val>
                                            <p:fltVal val="0"/>
                                          </p:val>
                                        </p:tav>
                                        <p:tav tm="100000">
                                          <p:val>
                                            <p:strVal val="#ppt_h"/>
                                          </p:val>
                                        </p:tav>
                                      </p:tavLst>
                                    </p:anim>
                                    <p:animEffect transition="in" filter="fade">
                                      <p:cBhvr>
                                        <p:cTn id="74" dur="750"/>
                                        <p:tgtEl>
                                          <p:spTgt spid="167"/>
                                        </p:tgtEl>
                                      </p:cBhvr>
                                    </p:animEffect>
                                  </p:childTnLst>
                                </p:cTn>
                              </p:par>
                            </p:childTnLst>
                          </p:cTn>
                        </p:par>
                        <p:par>
                          <p:cTn id="75" fill="hold">
                            <p:stCondLst>
                              <p:cond delay="6000"/>
                            </p:stCondLst>
                            <p:childTnLst>
                              <p:par>
                                <p:cTn id="76" presetID="22" presetClass="entr" presetSubtype="8" fill="hold" grpId="0" nodeType="afterEffect">
                                  <p:stCondLst>
                                    <p:cond delay="0"/>
                                  </p:stCondLst>
                                  <p:childTnLst>
                                    <p:set>
                                      <p:cBhvr>
                                        <p:cTn id="77" dur="1" fill="hold">
                                          <p:stCondLst>
                                            <p:cond delay="0"/>
                                          </p:stCondLst>
                                        </p:cTn>
                                        <p:tgtEl>
                                          <p:spTgt spid="168"/>
                                        </p:tgtEl>
                                        <p:attrNameLst>
                                          <p:attrName>style.visibility</p:attrName>
                                        </p:attrNameLst>
                                      </p:cBhvr>
                                      <p:to>
                                        <p:strVal val="visible"/>
                                      </p:to>
                                    </p:set>
                                    <p:animEffect transition="in" filter="wipe(left)">
                                      <p:cBhvr>
                                        <p:cTn id="78" dur="750"/>
                                        <p:tgtEl>
                                          <p:spTgt spid="168"/>
                                        </p:tgtEl>
                                      </p:cBhvr>
                                    </p:animEffect>
                                  </p:childTnLst>
                                </p:cTn>
                              </p:par>
                            </p:childTnLst>
                          </p:cTn>
                        </p:par>
                        <p:par>
                          <p:cTn id="79" fill="hold">
                            <p:stCondLst>
                              <p:cond delay="7000"/>
                            </p:stCondLst>
                            <p:childTnLst>
                              <p:par>
                                <p:cTn id="80" presetID="14" presetClass="entr" presetSubtype="10" fill="hold" grpId="0" nodeType="afterEffect">
                                  <p:stCondLst>
                                    <p:cond delay="0"/>
                                  </p:stCondLst>
                                  <p:childTnLst>
                                    <p:set>
                                      <p:cBhvr>
                                        <p:cTn id="81" dur="1" fill="hold">
                                          <p:stCondLst>
                                            <p:cond delay="0"/>
                                          </p:stCondLst>
                                        </p:cTn>
                                        <p:tgtEl>
                                          <p:spTgt spid="174"/>
                                        </p:tgtEl>
                                        <p:attrNameLst>
                                          <p:attrName>style.visibility</p:attrName>
                                        </p:attrNameLst>
                                      </p:cBhvr>
                                      <p:to>
                                        <p:strVal val="visible"/>
                                      </p:to>
                                    </p:set>
                                    <p:animEffect transition="in" filter="randombar(horizontal)">
                                      <p:cBhvr>
                                        <p:cTn id="82" dur="75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9" grpId="0"/>
      <p:bldP spid="160" grpId="0"/>
      <p:bldP spid="161" grpId="0"/>
      <p:bldP spid="162" grpId="0"/>
      <p:bldP spid="163" grpId="0"/>
      <p:bldP spid="164" grpId="0"/>
      <p:bldP spid="165" grpId="0"/>
      <p:bldP spid="166" grpId="0"/>
      <p:bldP spid="167" grpId="0"/>
      <p:bldP spid="168" grpId="0"/>
      <p:bldP spid="174" grpId="0"/>
      <p:bldP spid="1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标题 1"/>
          <p:cNvSpPr txBox="1"/>
          <p:nvPr/>
        </p:nvSpPr>
        <p:spPr>
          <a:xfrm>
            <a:off x="762000" y="273050"/>
            <a:ext cx="475996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rPr>
              <a:t>01.</a:t>
            </a:r>
            <a:r>
              <a:rPr lang="zh-CN" altLang="en-US" sz="32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系统设计说明书</a:t>
            </a:r>
            <a:endPar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grpSp>
        <p:nvGrpSpPr>
          <p:cNvPr id="120" name="组合 119"/>
          <p:cNvGrpSpPr/>
          <p:nvPr/>
        </p:nvGrpSpPr>
        <p:grpSpPr>
          <a:xfrm>
            <a:off x="880132" y="1123785"/>
            <a:ext cx="10239375" cy="5027295"/>
            <a:chOff x="578242" y="722630"/>
            <a:chExt cx="10239375" cy="5027295"/>
          </a:xfrm>
        </p:grpSpPr>
        <p:sp>
          <p:nvSpPr>
            <p:cNvPr id="121" name="矩形: 圆角 120"/>
            <p:cNvSpPr/>
            <p:nvPr/>
          </p:nvSpPr>
          <p:spPr>
            <a:xfrm>
              <a:off x="578242" y="722630"/>
              <a:ext cx="2416810" cy="701040"/>
            </a:xfrm>
            <a:prstGeom prst="roundRect">
              <a:avLst>
                <a:gd name="adj" fmla="val 50000"/>
              </a:avLst>
            </a:prstGeom>
            <a:solidFill>
              <a:srgbClr val="E3F6F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rPr>
                <a:t>项目开发背景</a:t>
              </a:r>
              <a:endParaRPr kumimoji="0" lang="zh-CN" altLang="en-US" sz="2400" b="0" i="0" u="none" strike="noStrike" kern="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endParaRPr>
            </a:p>
          </p:txBody>
        </p:sp>
        <p:sp>
          <p:nvSpPr>
            <p:cNvPr id="122" name="文本框 121"/>
            <p:cNvSpPr txBox="1"/>
            <p:nvPr/>
          </p:nvSpPr>
          <p:spPr>
            <a:xfrm>
              <a:off x="771282" y="1892300"/>
              <a:ext cx="10046335" cy="3857625"/>
            </a:xfrm>
            <a:prstGeom prst="rect">
              <a:avLst/>
            </a:prstGeom>
            <a:noFill/>
          </p:spPr>
          <p:txBody>
            <a:bodyPr wrap="square" rtlCol="0">
              <a:spAutoFit/>
            </a:bodyPr>
            <a:lstStyle/>
            <a:p>
              <a:pPr algn="l" fontAlgn="auto">
                <a:lnSpc>
                  <a:spcPct val="170000"/>
                </a:lnSpc>
              </a:pPr>
              <a:r>
                <a:rPr lang="en-US" altLang="zh-CN" sz="2400">
                  <a:solidFill>
                    <a:schemeClr val="tx1">
                      <a:lumMod val="75000"/>
                      <a:lumOff val="25000"/>
                    </a:schemeClr>
                  </a:solidFill>
                  <a:latin typeface="仓耳明楷 W03" panose="00000500000000000000" pitchFamily="2" charset="-122"/>
                  <a:ea typeface="仓耳明楷 W03" panose="00000500000000000000" pitchFamily="2" charset="-122"/>
                </a:rPr>
                <a:t>     随着电商以及网络的快速发展，快递已经与我们的日常生活密不可分，网络信息时代，人们的日常生活跟网络息息相关，尤其是当代大学生，很早就开始用手机，习惯于网购的生活，取快递似乎已成为我们日常生活中难以割舍的一部分。但是日常学习生活任务繁忙，我们总不可避免的因为各种原因或者碰到各种各样的突发状况而没空去领取我们的快递，为了解决这些问题，我们的程序应运而生！</a:t>
              </a:r>
              <a:endParaRPr lang="en-US" altLang="zh-CN" sz="2400">
                <a:solidFill>
                  <a:schemeClr val="tx1">
                    <a:lumMod val="75000"/>
                    <a:lumOff val="25000"/>
                  </a:schemeClr>
                </a:solidFill>
                <a:latin typeface="仓耳明楷 W03" panose="00000500000000000000" pitchFamily="2" charset="-122"/>
                <a:ea typeface="仓耳明楷 W03"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750" advClick="0">
        <p14:gallery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750"/>
                                        <p:tgtEl>
                                          <p:spTgt spid="105"/>
                                        </p:tgtEl>
                                      </p:cBhvr>
                                    </p:animEffect>
                                  </p:childTnLst>
                                </p:cTn>
                              </p:par>
                            </p:childTnLst>
                          </p:cTn>
                        </p:par>
                        <p:par>
                          <p:cTn id="30" fill="hold">
                            <p:stCondLst>
                              <p:cond delay="4000"/>
                            </p:stCondLst>
                            <p:childTnLst>
                              <p:par>
                                <p:cTn id="31" presetID="14" presetClass="entr" presetSubtype="10" fill="hold" nodeType="afterEffect">
                                  <p:stCondLst>
                                    <p:cond delay="0"/>
                                  </p:stCondLst>
                                  <p:childTnLst>
                                    <p:set>
                                      <p:cBhvr>
                                        <p:cTn id="32" dur="1" fill="hold">
                                          <p:stCondLst>
                                            <p:cond delay="0"/>
                                          </p:stCondLst>
                                        </p:cTn>
                                        <p:tgtEl>
                                          <p:spTgt spid="120"/>
                                        </p:tgtEl>
                                        <p:attrNameLst>
                                          <p:attrName>style.visibility</p:attrName>
                                        </p:attrNameLst>
                                      </p:cBhvr>
                                      <p:to>
                                        <p:strVal val="visible"/>
                                      </p:to>
                                    </p:set>
                                    <p:animEffect transition="in" filter="randombar(horizontal)">
                                      <p:cBhvr>
                                        <p:cTn id="3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02" grpId="0"/>
      <p:bldP spid="103" grpId="0"/>
      <p:bldP spid="104" grpId="0"/>
      <p:bldP spid="10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37229" y="4811817"/>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716314" y="6012355"/>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Subtitle 2"/>
          <p:cNvSpPr txBox="1"/>
          <p:nvPr/>
        </p:nvSpPr>
        <p:spPr>
          <a:xfrm>
            <a:off x="1711695" y="2039104"/>
            <a:ext cx="4739067" cy="476885"/>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①</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注册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②</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忘记密码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③</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微信登录</a:t>
            </a:r>
            <a:endPar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endParaRPr>
          </a:p>
        </p:txBody>
      </p:sp>
      <p:sp>
        <p:nvSpPr>
          <p:cNvPr id="55" name="TextBox 36"/>
          <p:cNvSpPr txBox="1"/>
          <p:nvPr/>
        </p:nvSpPr>
        <p:spPr>
          <a:xfrm>
            <a:off x="1712152" y="1516995"/>
            <a:ext cx="1605280" cy="521970"/>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rPr>
              <a:t>用户登录</a:t>
            </a:r>
            <a:endPar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endParaRPr>
          </a:p>
        </p:txBody>
      </p:sp>
      <p:sp>
        <p:nvSpPr>
          <p:cNvPr id="56" name="Oval 37"/>
          <p:cNvSpPr/>
          <p:nvPr/>
        </p:nvSpPr>
        <p:spPr>
          <a:xfrm>
            <a:off x="1038225" y="1698625"/>
            <a:ext cx="561340" cy="561340"/>
          </a:xfrm>
          <a:prstGeom prst="ellipse">
            <a:avLst/>
          </a:prstGeom>
          <a:solidFill>
            <a:srgbClr val="FDD4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prstClr val="white"/>
                </a:solidFill>
                <a:effectLst/>
                <a:uLnTx/>
                <a:uFillTx/>
                <a:latin typeface="思源黑体 Light"/>
                <a:ea typeface="思源黑体 Light"/>
                <a:cs typeface="+mn-cs"/>
              </a:rPr>
              <a:t>1</a:t>
            </a:r>
            <a:endParaRPr kumimoji="0" lang="en-US" sz="1800" b="0" i="0" u="none" strike="noStrike" kern="1200" cap="none" spc="0" normalizeH="0" baseline="0" noProof="0">
              <a:ln>
                <a:noFill/>
              </a:ln>
              <a:solidFill>
                <a:prstClr val="white"/>
              </a:solidFill>
              <a:effectLst/>
              <a:uLnTx/>
              <a:uFillTx/>
              <a:latin typeface="思源黑体 Light"/>
              <a:ea typeface="思源黑体 Light"/>
              <a:cs typeface="+mn-cs"/>
            </a:endParaRPr>
          </a:p>
        </p:txBody>
      </p:sp>
      <p:sp>
        <p:nvSpPr>
          <p:cNvPr id="53" name="Oval 34"/>
          <p:cNvSpPr/>
          <p:nvPr/>
        </p:nvSpPr>
        <p:spPr>
          <a:xfrm>
            <a:off x="1042670" y="2792095"/>
            <a:ext cx="561340" cy="561340"/>
          </a:xfrm>
          <a:prstGeom prst="ellipse">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prstClr val="white"/>
                </a:solidFill>
                <a:effectLst/>
                <a:uLnTx/>
                <a:uFillTx/>
                <a:latin typeface="思源黑体 Light"/>
                <a:ea typeface="思源黑体 Light"/>
                <a:cs typeface="+mn-cs"/>
              </a:rPr>
              <a:t>2</a:t>
            </a:r>
            <a:endParaRPr kumimoji="0" lang="en-US" sz="1800" b="0" i="0" u="none" strike="noStrike" kern="1200" cap="none" spc="0" normalizeH="0" baseline="0" noProof="0">
              <a:ln>
                <a:noFill/>
              </a:ln>
              <a:solidFill>
                <a:prstClr val="white"/>
              </a:solidFill>
              <a:effectLst/>
              <a:uLnTx/>
              <a:uFillTx/>
              <a:latin typeface="思源黑体 Light"/>
              <a:ea typeface="思源黑体 Light"/>
              <a:cs typeface="+mn-cs"/>
            </a:endParaRPr>
          </a:p>
        </p:txBody>
      </p:sp>
      <p:sp>
        <p:nvSpPr>
          <p:cNvPr id="64" name="空心弧 63"/>
          <p:cNvSpPr/>
          <p:nvPr/>
        </p:nvSpPr>
        <p:spPr>
          <a:xfrm rot="16200000">
            <a:off x="11585039" y="5386552"/>
            <a:ext cx="1760947" cy="1760947"/>
          </a:xfrm>
          <a:prstGeom prst="blockArc">
            <a:avLst>
              <a:gd name="adj1" fmla="val 10717535"/>
              <a:gd name="adj2" fmla="val 372580"/>
              <a:gd name="adj3" fmla="val 23422"/>
            </a:avLst>
          </a:prstGeom>
          <a:solidFill>
            <a:srgbClr val="FDCAD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空心弧 64"/>
          <p:cNvSpPr/>
          <p:nvPr/>
        </p:nvSpPr>
        <p:spPr>
          <a:xfrm rot="11829662">
            <a:off x="3967678" y="-2461702"/>
            <a:ext cx="3162453" cy="3162453"/>
          </a:xfrm>
          <a:prstGeom prst="blockArc">
            <a:avLst>
              <a:gd name="adj1" fmla="val 11466401"/>
              <a:gd name="adj2" fmla="val 18938989"/>
              <a:gd name="adj3" fmla="val 13611"/>
            </a:avLst>
          </a:prstGeom>
          <a:solidFill>
            <a:srgbClr val="E3F6F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标题 1"/>
          <p:cNvSpPr txBox="1"/>
          <p:nvPr/>
        </p:nvSpPr>
        <p:spPr>
          <a:xfrm>
            <a:off x="762000" y="273050"/>
            <a:ext cx="475996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rPr>
              <a:t>01.</a:t>
            </a:r>
            <a:r>
              <a:rPr lang="zh-CN" altLang="en-US" sz="32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功能</a:t>
            </a:r>
            <a:r>
              <a:rPr lang="zh-CN" altLang="en-US" sz="32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设计</a:t>
            </a:r>
            <a:endParaRPr lang="zh-CN" altLang="en-US" sz="32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endParaRPr>
          </a:p>
        </p:txBody>
      </p:sp>
      <p:sp>
        <p:nvSpPr>
          <p:cNvPr id="8" name="Oval 37"/>
          <p:cNvSpPr/>
          <p:nvPr/>
        </p:nvSpPr>
        <p:spPr>
          <a:xfrm>
            <a:off x="1038225" y="4006215"/>
            <a:ext cx="561340" cy="561340"/>
          </a:xfrm>
          <a:prstGeom prst="ellipse">
            <a:avLst/>
          </a:prstGeom>
          <a:solidFill>
            <a:srgbClr val="FDD4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prstClr val="white"/>
                </a:solidFill>
                <a:effectLst/>
                <a:uLnTx/>
                <a:uFillTx/>
                <a:latin typeface="思源黑体 Light"/>
                <a:ea typeface="思源黑体 Light"/>
                <a:cs typeface="+mn-cs"/>
              </a:rPr>
              <a:t>3</a:t>
            </a:r>
            <a:endParaRPr kumimoji="0" lang="en-US" sz="1800" b="0" i="0" u="none" strike="noStrike" kern="1200" cap="none" spc="0" normalizeH="0" baseline="0" noProof="0">
              <a:ln>
                <a:noFill/>
              </a:ln>
              <a:solidFill>
                <a:prstClr val="white"/>
              </a:solidFill>
              <a:effectLst/>
              <a:uLnTx/>
              <a:uFillTx/>
              <a:latin typeface="思源黑体 Light"/>
              <a:ea typeface="思源黑体 Light"/>
              <a:cs typeface="+mn-cs"/>
            </a:endParaRPr>
          </a:p>
        </p:txBody>
      </p:sp>
      <p:sp>
        <p:nvSpPr>
          <p:cNvPr id="11" name="Oval 34"/>
          <p:cNvSpPr/>
          <p:nvPr/>
        </p:nvSpPr>
        <p:spPr>
          <a:xfrm>
            <a:off x="1038225" y="5309870"/>
            <a:ext cx="561340" cy="561340"/>
          </a:xfrm>
          <a:prstGeom prst="ellipse">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prstClr val="white"/>
                </a:solidFill>
                <a:effectLst/>
                <a:uLnTx/>
                <a:uFillTx/>
                <a:latin typeface="思源黑体 Light"/>
                <a:ea typeface="思源黑体 Light"/>
                <a:cs typeface="+mn-cs"/>
              </a:rPr>
              <a:t>4</a:t>
            </a:r>
            <a:endParaRPr kumimoji="0" lang="en-US" sz="1800" b="0" i="0" u="none" strike="noStrike" kern="1200" cap="none" spc="0" normalizeH="0" baseline="0" noProof="0">
              <a:ln>
                <a:noFill/>
              </a:ln>
              <a:solidFill>
                <a:prstClr val="white"/>
              </a:solidFill>
              <a:effectLst/>
              <a:uLnTx/>
              <a:uFillTx/>
              <a:latin typeface="思源黑体 Light"/>
              <a:ea typeface="思源黑体 Light"/>
              <a:cs typeface="+mn-cs"/>
            </a:endParaRPr>
          </a:p>
        </p:txBody>
      </p:sp>
      <p:sp>
        <p:nvSpPr>
          <p:cNvPr id="14" name="TextBox 36"/>
          <p:cNvSpPr txBox="1"/>
          <p:nvPr/>
        </p:nvSpPr>
        <p:spPr>
          <a:xfrm>
            <a:off x="1712152" y="2679680"/>
            <a:ext cx="894080" cy="521970"/>
          </a:xfrm>
          <a:prstGeom prst="rect">
            <a:avLst/>
          </a:prstGeom>
          <a:noFill/>
        </p:spPr>
        <p:txBody>
          <a:bodyPr wrap="none" rtlCol="0" anchor="ctr" anchorCtr="0">
            <a:spAutoFit/>
          </a:bodyPr>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rPr>
              <a:t>首页</a:t>
            </a:r>
            <a:endPar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endParaRPr>
          </a:p>
        </p:txBody>
      </p:sp>
      <p:sp>
        <p:nvSpPr>
          <p:cNvPr id="15" name="TextBox 36"/>
          <p:cNvSpPr txBox="1"/>
          <p:nvPr/>
        </p:nvSpPr>
        <p:spPr>
          <a:xfrm>
            <a:off x="1712152" y="3915390"/>
            <a:ext cx="1605280" cy="521970"/>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rPr>
              <a:t>订单</a:t>
            </a:r>
            <a:r>
              <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rPr>
              <a:t>详情</a:t>
            </a:r>
            <a:endPar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endParaRPr>
          </a:p>
        </p:txBody>
      </p:sp>
      <p:sp>
        <p:nvSpPr>
          <p:cNvPr id="16" name="TextBox 36"/>
          <p:cNvSpPr txBox="1"/>
          <p:nvPr/>
        </p:nvSpPr>
        <p:spPr>
          <a:xfrm>
            <a:off x="1712152" y="5137130"/>
            <a:ext cx="1605280" cy="521970"/>
          </a:xfrm>
          <a:prstGeom prst="rect">
            <a:avLst/>
          </a:prstGeom>
          <a:noFill/>
        </p:spPr>
        <p:txBody>
          <a:bodyPr wrap="none" rtlCol="0" anchor="ctr" anchorCtr="0">
            <a:spAutoFit/>
          </a:bodyPr>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rPr>
              <a:t>个人</a:t>
            </a:r>
            <a:r>
              <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rPr>
              <a:t>中心</a:t>
            </a:r>
            <a:endPar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endParaRPr>
          </a:p>
        </p:txBody>
      </p:sp>
      <p:sp>
        <p:nvSpPr>
          <p:cNvPr id="17" name="Subtitle 2"/>
          <p:cNvSpPr txBox="1"/>
          <p:nvPr/>
        </p:nvSpPr>
        <p:spPr>
          <a:xfrm>
            <a:off x="1711695" y="3267829"/>
            <a:ext cx="4739067" cy="476885"/>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①搜索</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②发布</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③接受订单</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④查看</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详情</a:t>
            </a:r>
            <a:endPar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endParaRPr>
          </a:p>
        </p:txBody>
      </p:sp>
      <p:sp>
        <p:nvSpPr>
          <p:cNvPr id="18" name="Subtitle 2"/>
          <p:cNvSpPr txBox="1"/>
          <p:nvPr/>
        </p:nvSpPr>
        <p:spPr>
          <a:xfrm>
            <a:off x="1711695" y="4450834"/>
            <a:ext cx="4739067" cy="476885"/>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①</a:t>
            </a:r>
            <a:r>
              <a:rPr lang="zh-CN" altLang="en-US" sz="200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sym typeface="+mn-ea"/>
              </a:rPr>
              <a:t>订单信息</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②接受</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订单</a:t>
            </a:r>
            <a:endPar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endParaRPr>
          </a:p>
        </p:txBody>
      </p:sp>
      <p:sp>
        <p:nvSpPr>
          <p:cNvPr id="19" name="Subtitle 2"/>
          <p:cNvSpPr txBox="1"/>
          <p:nvPr/>
        </p:nvSpPr>
        <p:spPr>
          <a:xfrm>
            <a:off x="1711695" y="5659239"/>
            <a:ext cx="4739067" cy="908050"/>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①修改昵称</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②我的</a:t>
            </a:r>
            <a:r>
              <a:rPr lang="zh-CN" altLang="en-US" sz="200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sym typeface="+mn-ea"/>
              </a:rPr>
              <a:t>订单</a:t>
            </a:r>
            <a:r>
              <a:rPr lang="en-US" altLang="zh-CN" sz="200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sym typeface="+mn-ea"/>
              </a:rPr>
              <a:t> </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③推送</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订单</a:t>
            </a:r>
            <a:endPar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endParaRPr>
          </a:p>
          <a:p>
            <a:pPr algn="l"/>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④反馈</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⑤帮助</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⑥</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退出登录</a:t>
            </a:r>
            <a:endPar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endParaRPr>
          </a:p>
        </p:txBody>
      </p:sp>
      <p:sp>
        <p:nvSpPr>
          <p:cNvPr id="20" name="Oval 37"/>
          <p:cNvSpPr/>
          <p:nvPr/>
        </p:nvSpPr>
        <p:spPr>
          <a:xfrm>
            <a:off x="6584950" y="1866265"/>
            <a:ext cx="561340" cy="561340"/>
          </a:xfrm>
          <a:prstGeom prst="ellipse">
            <a:avLst/>
          </a:prstGeom>
          <a:solidFill>
            <a:srgbClr val="FDD4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prstClr val="white"/>
                </a:solidFill>
                <a:effectLst/>
                <a:uLnTx/>
                <a:uFillTx/>
                <a:latin typeface="思源黑体 Light"/>
                <a:ea typeface="思源黑体 Light"/>
                <a:cs typeface="+mn-cs"/>
              </a:rPr>
              <a:t>5</a:t>
            </a:r>
            <a:endParaRPr kumimoji="0" lang="en-US" sz="1800" b="0" i="0" u="none" strike="noStrike" kern="1200" cap="none" spc="0" normalizeH="0" baseline="0" noProof="0">
              <a:ln>
                <a:noFill/>
              </a:ln>
              <a:solidFill>
                <a:prstClr val="white"/>
              </a:solidFill>
              <a:effectLst/>
              <a:uLnTx/>
              <a:uFillTx/>
              <a:latin typeface="思源黑体 Light"/>
              <a:ea typeface="思源黑体 Light"/>
              <a:cs typeface="+mn-cs"/>
            </a:endParaRPr>
          </a:p>
        </p:txBody>
      </p:sp>
      <p:sp>
        <p:nvSpPr>
          <p:cNvPr id="21" name="Oval 37"/>
          <p:cNvSpPr/>
          <p:nvPr/>
        </p:nvSpPr>
        <p:spPr>
          <a:xfrm>
            <a:off x="6584950" y="4901565"/>
            <a:ext cx="561340" cy="561340"/>
          </a:xfrm>
          <a:prstGeom prst="ellipse">
            <a:avLst/>
          </a:prstGeom>
          <a:solidFill>
            <a:srgbClr val="FDD4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prstClr val="white"/>
                </a:solidFill>
                <a:effectLst/>
                <a:uLnTx/>
                <a:uFillTx/>
                <a:latin typeface="思源黑体 Light"/>
                <a:ea typeface="思源黑体 Light"/>
                <a:cs typeface="+mn-cs"/>
              </a:rPr>
              <a:t>7</a:t>
            </a:r>
            <a:endParaRPr kumimoji="0" lang="en-US" sz="1800" b="0" i="0" u="none" strike="noStrike" kern="1200" cap="none" spc="0" normalizeH="0" baseline="0" noProof="0">
              <a:ln>
                <a:noFill/>
              </a:ln>
              <a:solidFill>
                <a:prstClr val="white"/>
              </a:solidFill>
              <a:effectLst/>
              <a:uLnTx/>
              <a:uFillTx/>
              <a:latin typeface="思源黑体 Light"/>
              <a:ea typeface="思源黑体 Light"/>
              <a:cs typeface="+mn-cs"/>
            </a:endParaRPr>
          </a:p>
        </p:txBody>
      </p:sp>
      <p:sp>
        <p:nvSpPr>
          <p:cNvPr id="22" name="Oval 34"/>
          <p:cNvSpPr/>
          <p:nvPr/>
        </p:nvSpPr>
        <p:spPr>
          <a:xfrm>
            <a:off x="6584950" y="3444875"/>
            <a:ext cx="561340" cy="561340"/>
          </a:xfrm>
          <a:prstGeom prst="ellipse">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prstClr val="white"/>
                </a:solidFill>
                <a:effectLst/>
                <a:uLnTx/>
                <a:uFillTx/>
                <a:latin typeface="思源黑体 Light"/>
                <a:ea typeface="思源黑体 Light"/>
                <a:cs typeface="+mn-cs"/>
              </a:rPr>
              <a:t>6</a:t>
            </a:r>
            <a:endParaRPr kumimoji="0" lang="en-US" sz="1800" b="0" i="0" u="none" strike="noStrike" kern="1200" cap="none" spc="0" normalizeH="0" baseline="0" noProof="0">
              <a:ln>
                <a:noFill/>
              </a:ln>
              <a:solidFill>
                <a:prstClr val="white"/>
              </a:solidFill>
              <a:effectLst/>
              <a:uLnTx/>
              <a:uFillTx/>
              <a:latin typeface="思源黑体 Light"/>
              <a:ea typeface="思源黑体 Light"/>
              <a:cs typeface="+mn-cs"/>
            </a:endParaRPr>
          </a:p>
        </p:txBody>
      </p:sp>
      <p:sp>
        <p:nvSpPr>
          <p:cNvPr id="23" name="TextBox 36"/>
          <p:cNvSpPr txBox="1"/>
          <p:nvPr/>
        </p:nvSpPr>
        <p:spPr>
          <a:xfrm>
            <a:off x="7277292" y="1698605"/>
            <a:ext cx="1605280" cy="521970"/>
          </a:xfrm>
          <a:prstGeom prst="rect">
            <a:avLst/>
          </a:prstGeom>
          <a:noFill/>
        </p:spPr>
        <p:txBody>
          <a:bodyPr wrap="none" rtlCol="0" anchor="ctr" anchorCtr="0">
            <a:spAutoFit/>
          </a:bodyPr>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rPr>
              <a:t>用户订单</a:t>
            </a:r>
            <a:endPar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endParaRPr>
          </a:p>
        </p:txBody>
      </p:sp>
      <p:sp>
        <p:nvSpPr>
          <p:cNvPr id="24" name="TextBox 36"/>
          <p:cNvSpPr txBox="1"/>
          <p:nvPr/>
        </p:nvSpPr>
        <p:spPr>
          <a:xfrm>
            <a:off x="7277292" y="3245465"/>
            <a:ext cx="894080" cy="521970"/>
          </a:xfrm>
          <a:prstGeom prst="rect">
            <a:avLst/>
          </a:prstGeom>
          <a:noFill/>
        </p:spPr>
        <p:txBody>
          <a:bodyPr wrap="none" rtlCol="0" anchor="ctr" anchorCtr="0">
            <a:spAutoFit/>
          </a:bodyPr>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rPr>
              <a:t>设置</a:t>
            </a:r>
            <a:endPar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endParaRPr>
          </a:p>
        </p:txBody>
      </p:sp>
      <p:sp>
        <p:nvSpPr>
          <p:cNvPr id="25" name="TextBox 36"/>
          <p:cNvSpPr txBox="1"/>
          <p:nvPr/>
        </p:nvSpPr>
        <p:spPr>
          <a:xfrm>
            <a:off x="7277292" y="4567535"/>
            <a:ext cx="1249680" cy="521970"/>
          </a:xfrm>
          <a:prstGeom prst="rect">
            <a:avLst/>
          </a:prstGeom>
          <a:noFill/>
        </p:spPr>
        <p:txBody>
          <a:bodyPr wrap="none" rtlCol="0" anchor="ctr" anchorCtr="0">
            <a:spAutoFit/>
          </a:bodyPr>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rPr>
              <a:t>管理员</a:t>
            </a:r>
            <a:endParaRPr kumimoji="0" lang="zh-CN" altLang="en-US" sz="28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endParaRPr>
          </a:p>
        </p:txBody>
      </p:sp>
      <p:sp>
        <p:nvSpPr>
          <p:cNvPr id="27" name="Subtitle 2"/>
          <p:cNvSpPr txBox="1"/>
          <p:nvPr/>
        </p:nvSpPr>
        <p:spPr>
          <a:xfrm>
            <a:off x="7146025" y="2220714"/>
            <a:ext cx="4739067" cy="908050"/>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①</a:t>
            </a:r>
            <a:r>
              <a:rPr lang="zh-CN" altLang="en-US" sz="200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sym typeface="+mn-ea"/>
              </a:rPr>
              <a:t>订单详情</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②已发布</a:t>
            </a:r>
            <a:r>
              <a:rPr lang="zh-CN" altLang="en-US" sz="200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sym typeface="+mn-ea"/>
              </a:rPr>
              <a:t>订单</a:t>
            </a:r>
            <a:endParaRPr kumimoji="0" lang="zh-CN" altLang="en-US" sz="20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endParaRPr>
          </a:p>
          <a:p>
            <a:pPr algn="l"/>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③已接受订单</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④已完成</a:t>
            </a:r>
            <a:r>
              <a:rPr lang="zh-CN" altLang="en-US" sz="200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sym typeface="+mn-ea"/>
              </a:rPr>
              <a:t>订单</a:t>
            </a:r>
            <a:endPar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endParaRPr>
          </a:p>
        </p:txBody>
      </p:sp>
      <p:sp>
        <p:nvSpPr>
          <p:cNvPr id="28" name="Subtitle 2"/>
          <p:cNvSpPr txBox="1"/>
          <p:nvPr/>
        </p:nvSpPr>
        <p:spPr>
          <a:xfrm>
            <a:off x="7276835" y="3767574"/>
            <a:ext cx="4739067" cy="476885"/>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①</a:t>
            </a:r>
            <a:r>
              <a:rPr lang="zh-CN" altLang="en-US" sz="200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sym typeface="+mn-ea"/>
              </a:rPr>
              <a:t>重置密码</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②</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绑定邮箱</a:t>
            </a:r>
            <a:endPar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endParaRPr>
          </a:p>
        </p:txBody>
      </p:sp>
      <p:sp>
        <p:nvSpPr>
          <p:cNvPr id="30" name="Subtitle 2"/>
          <p:cNvSpPr txBox="1"/>
          <p:nvPr/>
        </p:nvSpPr>
        <p:spPr>
          <a:xfrm>
            <a:off x="7276835" y="5137269"/>
            <a:ext cx="4739067" cy="908050"/>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①修改密码</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②搜索用户</a:t>
            </a:r>
            <a:endParaRPr kumimoji="0" lang="zh-CN" altLang="en-US" sz="2000" b="0" i="0" u="none" strike="noStrike" kern="1200" cap="none" spc="0" normalizeH="0" baseline="0" noProof="0">
              <a:ln>
                <a:noFill/>
              </a:ln>
              <a:solidFill>
                <a:schemeClr val="tx1">
                  <a:lumMod val="75000"/>
                  <a:lumOff val="25000"/>
                </a:schemeClr>
              </a:solidFill>
              <a:effectLst/>
              <a:uLnTx/>
              <a:uFillTx/>
              <a:latin typeface="仓耳明楷 W03" panose="00000500000000000000" pitchFamily="2" charset="-122"/>
              <a:ea typeface="仓耳明楷 W03" panose="00000500000000000000" pitchFamily="2" charset="-122"/>
              <a:cs typeface="Montserrat" charset="0"/>
            </a:endParaRPr>
          </a:p>
          <a:p>
            <a:pPr algn="l"/>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③搜索订单</a:t>
            </a:r>
            <a:r>
              <a:rPr lang="en-US" altLang="zh-CN" sz="2000">
                <a:solidFill>
                  <a:schemeClr val="tx1">
                    <a:lumMod val="75000"/>
                    <a:lumOff val="25000"/>
                  </a:schemeClr>
                </a:solidFill>
                <a:latin typeface="仓耳明楷 W03" panose="00000500000000000000" pitchFamily="2" charset="-122"/>
                <a:ea typeface="仓耳明楷 W03" panose="00000500000000000000" pitchFamily="2" charset="-122"/>
              </a:rPr>
              <a:t>  </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④冻结</a:t>
            </a:r>
            <a:r>
              <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rPr>
              <a:t>用户</a:t>
            </a:r>
            <a:endParaRPr lang="zh-CN" altLang="en-US" sz="2000">
              <a:solidFill>
                <a:schemeClr val="tx1">
                  <a:lumMod val="75000"/>
                  <a:lumOff val="25000"/>
                </a:schemeClr>
              </a:solidFill>
              <a:latin typeface="仓耳明楷 W03" panose="00000500000000000000" pitchFamily="2" charset="-122"/>
              <a:ea typeface="仓耳明楷 W03"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p:comb/>
      </p:transition>
    </mc:Choice>
    <mc:Fallback>
      <p:transition spd="slow"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p:cTn id="11" dur="750" fill="hold"/>
                                        <p:tgtEl>
                                          <p:spTgt spid="102"/>
                                        </p:tgtEl>
                                        <p:attrNameLst>
                                          <p:attrName>ppt_w</p:attrName>
                                        </p:attrNameLst>
                                      </p:cBhvr>
                                      <p:tavLst>
                                        <p:tav tm="0">
                                          <p:val>
                                            <p:fltVal val="0"/>
                                          </p:val>
                                        </p:tav>
                                        <p:tav tm="100000">
                                          <p:val>
                                            <p:strVal val="#ppt_w"/>
                                          </p:val>
                                        </p:tav>
                                      </p:tavLst>
                                    </p:anim>
                                    <p:anim calcmode="lin" valueType="num">
                                      <p:cBhvr>
                                        <p:cTn id="12" dur="750" fill="hold"/>
                                        <p:tgtEl>
                                          <p:spTgt spid="102"/>
                                        </p:tgtEl>
                                        <p:attrNameLst>
                                          <p:attrName>ppt_h</p:attrName>
                                        </p:attrNameLst>
                                      </p:cBhvr>
                                      <p:tavLst>
                                        <p:tav tm="0">
                                          <p:val>
                                            <p:fltVal val="0"/>
                                          </p:val>
                                        </p:tav>
                                        <p:tav tm="100000">
                                          <p:val>
                                            <p:strVal val="#ppt_h"/>
                                          </p:val>
                                        </p:tav>
                                      </p:tavLst>
                                    </p:anim>
                                    <p:animEffect transition="in" filter="fade">
                                      <p:cBhvr>
                                        <p:cTn id="13" dur="750"/>
                                        <p:tgtEl>
                                          <p:spTgt spid="10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 calcmode="lin" valueType="num">
                                      <p:cBhvr>
                                        <p:cTn id="16" dur="750" fill="hold"/>
                                        <p:tgtEl>
                                          <p:spTgt spid="103"/>
                                        </p:tgtEl>
                                        <p:attrNameLst>
                                          <p:attrName>ppt_w</p:attrName>
                                        </p:attrNameLst>
                                      </p:cBhvr>
                                      <p:tavLst>
                                        <p:tav tm="0">
                                          <p:val>
                                            <p:fltVal val="0"/>
                                          </p:val>
                                        </p:tav>
                                        <p:tav tm="100000">
                                          <p:val>
                                            <p:strVal val="#ppt_w"/>
                                          </p:val>
                                        </p:tav>
                                      </p:tavLst>
                                    </p:anim>
                                    <p:anim calcmode="lin" valueType="num">
                                      <p:cBhvr>
                                        <p:cTn id="17" dur="750" fill="hold"/>
                                        <p:tgtEl>
                                          <p:spTgt spid="103"/>
                                        </p:tgtEl>
                                        <p:attrNameLst>
                                          <p:attrName>ppt_h</p:attrName>
                                        </p:attrNameLst>
                                      </p:cBhvr>
                                      <p:tavLst>
                                        <p:tav tm="0">
                                          <p:val>
                                            <p:fltVal val="0"/>
                                          </p:val>
                                        </p:tav>
                                        <p:tav tm="100000">
                                          <p:val>
                                            <p:strVal val="#ppt_h"/>
                                          </p:val>
                                        </p:tav>
                                      </p:tavLst>
                                    </p:anim>
                                    <p:animEffect transition="in" filter="fade">
                                      <p:cBhvr>
                                        <p:cTn id="18" dur="750"/>
                                        <p:tgtEl>
                                          <p:spTgt spid="103"/>
                                        </p:tgtEl>
                                      </p:cBhvr>
                                    </p:animEffect>
                                  </p:childTnLst>
                                </p:cTn>
                              </p:par>
                            </p:childTnLst>
                          </p:cTn>
                        </p:par>
                        <p:par>
                          <p:cTn id="19" fill="hold">
                            <p:stCondLst>
                              <p:cond delay="2000"/>
                            </p:stCondLst>
                            <p:childTnLst>
                              <p:par>
                                <p:cTn id="20" presetID="2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750"/>
                                        <p:tgtEl>
                                          <p:spTgt spid="2"/>
                                        </p:tgtEl>
                                      </p:cBhvr>
                                    </p:animEffect>
                                  </p:childTnLst>
                                </p:cTn>
                              </p:par>
                            </p:childTnLst>
                          </p:cTn>
                        </p:par>
                        <p:par>
                          <p:cTn id="23" fill="hold">
                            <p:stCondLst>
                              <p:cond delay="3000"/>
                            </p:stCondLst>
                            <p:childTnLst>
                              <p:par>
                                <p:cTn id="24" presetID="22" presetClass="entr" presetSubtype="1"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up)">
                                      <p:cBhvr>
                                        <p:cTn id="26" dur="750"/>
                                        <p:tgtEl>
                                          <p:spTgt spid="6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up)">
                                      <p:cBhvr>
                                        <p:cTn id="29" dur="750"/>
                                        <p:tgtEl>
                                          <p:spTgt spid="65"/>
                                        </p:tgtEl>
                                      </p:cBhvr>
                                    </p:animEffect>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wipe(left)">
                                      <p:cBhvr>
                                        <p:cTn id="33" dur="750"/>
                                        <p:tgtEl>
                                          <p:spTgt spid="5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left)">
                                      <p:cBhvr>
                                        <p:cTn id="36" dur="750"/>
                                        <p:tgtEl>
                                          <p:spTgt spid="54"/>
                                        </p:tgtEl>
                                      </p:cBhvr>
                                    </p:animEffect>
                                  </p:childTnLst>
                                </p:cTn>
                              </p:par>
                            </p:childTnLst>
                          </p:cTn>
                        </p:par>
                        <p:par>
                          <p:cTn id="37" fill="hold">
                            <p:stCondLst>
                              <p:cond delay="5000"/>
                            </p:stCondLst>
                            <p:childTnLst>
                              <p:par>
                                <p:cTn id="38" presetID="14" presetClass="entr" presetSubtype="1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750"/>
                                        <p:tgtEl>
                                          <p:spTgt spid="6"/>
                                        </p:tgtEl>
                                      </p:cBhvr>
                                    </p:animEffect>
                                  </p:childTnLst>
                                </p:cTn>
                              </p:par>
                            </p:childTnLst>
                          </p:cTn>
                        </p:par>
                        <p:par>
                          <p:cTn id="41" fill="hold">
                            <p:stCondLst>
                              <p:cond delay="6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childTnLst>
                          </p:cTn>
                        </p:par>
                        <p:par>
                          <p:cTn id="45" fill="hold">
                            <p:stCondLst>
                              <p:cond delay="7000"/>
                            </p:stCondLst>
                            <p:childTnLst>
                              <p:par>
                                <p:cTn id="46" presetID="22" presetClass="entr" presetSubtype="8"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750"/>
                                        <p:tgtEl>
                                          <p:spTgt spid="15"/>
                                        </p:tgtEl>
                                      </p:cBhvr>
                                    </p:animEffect>
                                  </p:childTnLst>
                                </p:cTn>
                              </p:par>
                            </p:childTnLst>
                          </p:cTn>
                        </p:par>
                        <p:par>
                          <p:cTn id="49" fill="hold">
                            <p:stCondLst>
                              <p:cond delay="8000"/>
                            </p:stCondLst>
                            <p:childTnLst>
                              <p:par>
                                <p:cTn id="50" presetID="22" presetClass="entr" presetSubtype="8"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750"/>
                                        <p:tgtEl>
                                          <p:spTgt spid="1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750"/>
                                        <p:tgtEl>
                                          <p:spTgt spid="17"/>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750"/>
                                        <p:tgtEl>
                                          <p:spTgt spid="1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750"/>
                                        <p:tgtEl>
                                          <p:spTgt spid="19"/>
                                        </p:tgtEl>
                                      </p:cBhvr>
                                    </p:animEffect>
                                  </p:childTnLst>
                                </p:cTn>
                              </p:par>
                            </p:childTnLst>
                          </p:cTn>
                        </p:par>
                        <p:par>
                          <p:cTn id="62" fill="hold">
                            <p:stCondLst>
                              <p:cond delay="9000"/>
                            </p:stCondLst>
                            <p:childTnLst>
                              <p:par>
                                <p:cTn id="63" presetID="22" presetClass="entr" presetSubtype="8"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750"/>
                                        <p:tgtEl>
                                          <p:spTgt spid="23"/>
                                        </p:tgtEl>
                                      </p:cBhvr>
                                    </p:animEffect>
                                  </p:childTnLst>
                                </p:cTn>
                              </p:par>
                            </p:childTnLst>
                          </p:cTn>
                        </p:par>
                        <p:par>
                          <p:cTn id="66" fill="hold">
                            <p:stCondLst>
                              <p:cond delay="10000"/>
                            </p:stCondLst>
                            <p:childTnLst>
                              <p:par>
                                <p:cTn id="67" presetID="22" presetClass="entr" presetSubtype="8"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left)">
                                      <p:cBhvr>
                                        <p:cTn id="69" dur="750"/>
                                        <p:tgtEl>
                                          <p:spTgt spid="24"/>
                                        </p:tgtEl>
                                      </p:cBhvr>
                                    </p:animEffect>
                                  </p:childTnLst>
                                </p:cTn>
                              </p:par>
                            </p:childTnLst>
                          </p:cTn>
                        </p:par>
                        <p:par>
                          <p:cTn id="70" fill="hold">
                            <p:stCondLst>
                              <p:cond delay="11000"/>
                            </p:stCondLst>
                            <p:childTnLst>
                              <p:par>
                                <p:cTn id="71" presetID="22" presetClass="entr" presetSubtype="8"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left)">
                                      <p:cBhvr>
                                        <p:cTn id="73" dur="750"/>
                                        <p:tgtEl>
                                          <p:spTgt spid="25"/>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750"/>
                                        <p:tgtEl>
                                          <p:spTgt spid="27"/>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75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left)">
                                      <p:cBhvr>
                                        <p:cTn id="82"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02" grpId="0" bldLvl="0" animBg="1"/>
      <p:bldP spid="103" grpId="0"/>
      <p:bldP spid="54" grpId="0"/>
      <p:bldP spid="55" grpId="0"/>
      <p:bldP spid="64" grpId="0"/>
      <p:bldP spid="65" grpId="0"/>
      <p:bldP spid="6" grpId="0"/>
      <p:bldP spid="14" grpId="0"/>
      <p:bldP spid="15" grpId="0"/>
      <p:bldP spid="16" grpId="0"/>
      <p:bldP spid="17" grpId="0"/>
      <p:bldP spid="18" grpId="0"/>
      <p:bldP spid="19" grpId="0"/>
      <p:bldP spid="23" grpId="0"/>
      <p:bldP spid="24" grpId="0"/>
      <p:bldP spid="25" grpId="0"/>
      <p:bldP spid="27" grpId="0"/>
      <p:bldP spid="28"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圆角矩形 7"/>
          <p:cNvSpPr/>
          <p:nvPr/>
        </p:nvSpPr>
        <p:spPr>
          <a:xfrm>
            <a:off x="762000" y="1031240"/>
            <a:ext cx="119380" cy="925830"/>
          </a:xfrm>
          <a:prstGeom prst="roundRect">
            <a:avLst>
              <a:gd name="adj" fmla="val 0"/>
            </a:avLst>
          </a:prstGeom>
          <a:solidFill>
            <a:srgbClr val="FDD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zihun58hao-chuangzhonghei" panose="00000500000000000000" pitchFamily="2" charset="-122"/>
              <a:ea typeface="zihun58hao-chuangzhonghei" panose="00000500000000000000" pitchFamily="2" charset="-122"/>
              <a:cs typeface="+mn-cs"/>
              <a:sym typeface="zihun58hao-chuangzhonghei" panose="00000500000000000000" pitchFamily="2" charset="-122"/>
            </a:endParaRPr>
          </a:p>
        </p:txBody>
      </p:sp>
      <p:sp>
        <p:nvSpPr>
          <p:cNvPr id="36" name="圆角矩形 8"/>
          <p:cNvSpPr/>
          <p:nvPr/>
        </p:nvSpPr>
        <p:spPr>
          <a:xfrm>
            <a:off x="762000" y="2385695"/>
            <a:ext cx="119380" cy="3912870"/>
          </a:xfrm>
          <a:prstGeom prst="roundRect">
            <a:avLst>
              <a:gd name="adj" fmla="val 0"/>
            </a:avLst>
          </a:prstGeom>
          <a:solidFill>
            <a:srgbClr val="FDC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zihun58hao-chuangzhonghei" panose="00000500000000000000" pitchFamily="2" charset="-122"/>
              <a:ea typeface="zihun58hao-chuangzhonghei" panose="00000500000000000000" pitchFamily="2" charset="-122"/>
              <a:cs typeface="+mn-cs"/>
              <a:sym typeface="zihun58hao-chuangzhonghei" panose="00000500000000000000" pitchFamily="2" charset="-122"/>
            </a:endParaRPr>
          </a:p>
        </p:txBody>
      </p:sp>
      <p:sp>
        <p:nvSpPr>
          <p:cNvPr id="37" name="圆角矩形 10"/>
          <p:cNvSpPr/>
          <p:nvPr/>
        </p:nvSpPr>
        <p:spPr>
          <a:xfrm>
            <a:off x="1100455" y="1074420"/>
            <a:ext cx="9662795" cy="882650"/>
          </a:xfrm>
          <a:prstGeom prst="roundRect">
            <a:avLst>
              <a:gd name="adj" fmla="val 0"/>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zihun58hao-chuangzhonghei" panose="00000500000000000000" pitchFamily="2" charset="-122"/>
              <a:ea typeface="zihun58hao-chuangzhonghei" panose="00000500000000000000" pitchFamily="2" charset="-122"/>
              <a:cs typeface="+mn-cs"/>
              <a:sym typeface="zihun58hao-chuangzhonghei" panose="00000500000000000000" pitchFamily="2" charset="-122"/>
            </a:endParaRPr>
          </a:p>
        </p:txBody>
      </p:sp>
      <p:sp>
        <p:nvSpPr>
          <p:cNvPr id="38" name="矩形 37"/>
          <p:cNvSpPr/>
          <p:nvPr/>
        </p:nvSpPr>
        <p:spPr>
          <a:xfrm>
            <a:off x="1218924" y="979303"/>
            <a:ext cx="2661735" cy="553085"/>
          </a:xfrm>
          <a:prstGeom prst="rect">
            <a:avLst/>
          </a:prstGeom>
        </p:spPr>
        <p:txBody>
          <a:bodyPr wrap="square">
            <a:spAutoFit/>
          </a:bodyPr>
          <a:lstStyle/>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a:ln w="3175">
                  <a:noFill/>
                </a:ln>
                <a:solidFill>
                  <a:prstClr val="black">
                    <a:lumMod val="75000"/>
                    <a:lumOff val="25000"/>
                  </a:prst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rPr>
              <a:t>系统架构</a:t>
            </a:r>
            <a:endParaRPr kumimoji="0" lang="zh-CN" altLang="en-US" sz="2000" b="0" i="0" u="none" strike="noStrike" kern="0" cap="none" spc="0" normalizeH="0" baseline="0" noProof="0">
              <a:ln w="3175">
                <a:noFill/>
              </a:ln>
              <a:solidFill>
                <a:prstClr val="black">
                  <a:lumMod val="75000"/>
                  <a:lumOff val="25000"/>
                </a:prst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endParaRPr>
          </a:p>
        </p:txBody>
      </p:sp>
      <p:sp>
        <p:nvSpPr>
          <p:cNvPr id="39" name="文本框 38"/>
          <p:cNvSpPr txBox="1"/>
          <p:nvPr/>
        </p:nvSpPr>
        <p:spPr>
          <a:xfrm>
            <a:off x="1254125" y="1506220"/>
            <a:ext cx="10013315" cy="347345"/>
          </a:xfrm>
          <a:prstGeom prst="rect">
            <a:avLst/>
          </a:prstGeom>
          <a:noFill/>
        </p:spPr>
        <p:txBody>
          <a:bodyPr wrap="square" rtlCol="0">
            <a:spAutoFit/>
          </a:bodyPr>
          <a:lstStyle/>
          <a:p>
            <a:pPr>
              <a:lnSpc>
                <a:spcPts val="2000"/>
              </a:lnSpc>
            </a:pPr>
            <a:r>
              <a:rPr lang="en-US" altLang="zh-CN">
                <a:solidFill>
                  <a:schemeClr val="tx1">
                    <a:lumMod val="75000"/>
                    <a:lumOff val="25000"/>
                  </a:schemeClr>
                </a:solidFill>
                <a:latin typeface="仓耳明楷 W03" panose="00000500000000000000" pitchFamily="2" charset="-122"/>
                <a:ea typeface="仓耳明楷 W03" panose="00000500000000000000" pitchFamily="2" charset="-122"/>
              </a:rPr>
              <a:t>小程序客户端采用 C/S（小程序客户端—服务器）架构，管理端采用 B/S 架构（浏览器—服务器）</a:t>
            </a:r>
            <a:endParaRPr lang="en-US" altLang="zh-CN">
              <a:solidFill>
                <a:schemeClr val="tx1">
                  <a:lumMod val="75000"/>
                  <a:lumOff val="25000"/>
                </a:schemeClr>
              </a:solidFill>
              <a:latin typeface="仓耳明楷 W03" panose="00000500000000000000" pitchFamily="2" charset="-122"/>
              <a:ea typeface="仓耳明楷 W03" panose="00000500000000000000" pitchFamily="2" charset="-122"/>
            </a:endParaRPr>
          </a:p>
        </p:txBody>
      </p:sp>
      <p:sp>
        <p:nvSpPr>
          <p:cNvPr id="40" name="圆角矩形 15"/>
          <p:cNvSpPr/>
          <p:nvPr/>
        </p:nvSpPr>
        <p:spPr>
          <a:xfrm>
            <a:off x="1100455" y="2385695"/>
            <a:ext cx="9664065" cy="3912235"/>
          </a:xfrm>
          <a:prstGeom prst="roundRect">
            <a:avLst>
              <a:gd name="adj" fmla="val 0"/>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zihun58hao-chuangzhonghei" panose="00000500000000000000" pitchFamily="2" charset="-122"/>
              <a:ea typeface="zihun58hao-chuangzhonghei" panose="00000500000000000000" pitchFamily="2" charset="-122"/>
              <a:cs typeface="+mn-cs"/>
              <a:sym typeface="zihun58hao-chuangzhonghei" panose="00000500000000000000" pitchFamily="2" charset="-122"/>
            </a:endParaRPr>
          </a:p>
        </p:txBody>
      </p:sp>
      <p:sp>
        <p:nvSpPr>
          <p:cNvPr id="3" name="标题 1"/>
          <p:cNvSpPr txBox="1"/>
          <p:nvPr/>
        </p:nvSpPr>
        <p:spPr>
          <a:xfrm>
            <a:off x="762000" y="273050"/>
            <a:ext cx="475996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rPr>
              <a:t>01.</a:t>
            </a:r>
            <a:r>
              <a:rPr lang="zh-CN" altLang="en-US" sz="32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系统设计说明书</a:t>
            </a:r>
            <a:endPar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4" name="矩形 3"/>
          <p:cNvSpPr/>
          <p:nvPr/>
        </p:nvSpPr>
        <p:spPr>
          <a:xfrm>
            <a:off x="1253849" y="2449963"/>
            <a:ext cx="2661735" cy="553085"/>
          </a:xfrm>
          <a:prstGeom prst="rect">
            <a:avLst/>
          </a:prstGeom>
        </p:spPr>
        <p:txBody>
          <a:bodyPr wrap="square">
            <a:spAutoFit/>
          </a:bodyPr>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a:ln w="3175">
                  <a:noFill/>
                </a:ln>
                <a:solidFill>
                  <a:prstClr val="black">
                    <a:lumMod val="75000"/>
                    <a:lumOff val="25000"/>
                  </a:prst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rPr>
              <a:t>使用</a:t>
            </a:r>
            <a:r>
              <a:rPr kumimoji="0" lang="en-US" altLang="zh-CN" sz="2000" b="0" i="0" u="none" strike="noStrike" kern="0" cap="none" spc="0" normalizeH="0" baseline="0" noProof="0">
                <a:ln w="3175">
                  <a:noFill/>
                </a:ln>
                <a:solidFill>
                  <a:prstClr val="black">
                    <a:lumMod val="75000"/>
                    <a:lumOff val="25000"/>
                  </a:prst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rPr>
              <a:t>SSM</a:t>
            </a:r>
            <a:r>
              <a:rPr kumimoji="0" lang="zh-CN" altLang="en-US" sz="2000" b="0" i="0" u="none" strike="noStrike" kern="0" cap="none" spc="0" normalizeH="0" baseline="0" noProof="0">
                <a:ln w="3175">
                  <a:noFill/>
                </a:ln>
                <a:solidFill>
                  <a:prstClr val="black">
                    <a:lumMod val="75000"/>
                    <a:lumOff val="25000"/>
                  </a:prst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rPr>
              <a:t>框架</a:t>
            </a:r>
            <a:r>
              <a:rPr kumimoji="0" lang="zh-CN" altLang="en-US" sz="2000" b="0" i="0" u="none" strike="noStrike" kern="0" cap="none" spc="0" normalizeH="0" baseline="0" noProof="0">
                <a:ln w="3175">
                  <a:noFill/>
                </a:ln>
                <a:solidFill>
                  <a:prstClr val="black">
                    <a:lumMod val="75000"/>
                    <a:lumOff val="25000"/>
                  </a:prst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rPr>
              <a:t>集</a:t>
            </a:r>
            <a:endParaRPr kumimoji="0" lang="zh-CN" altLang="en-US" sz="2000" b="0" i="0" u="none" strike="noStrike" kern="0" cap="none" spc="0" normalizeH="0" baseline="0" noProof="0">
              <a:ln w="3175">
                <a:noFill/>
              </a:ln>
              <a:solidFill>
                <a:prstClr val="black">
                  <a:lumMod val="75000"/>
                  <a:lumOff val="25000"/>
                </a:prst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endParaRPr>
          </a:p>
        </p:txBody>
      </p:sp>
      <p:sp>
        <p:nvSpPr>
          <p:cNvPr id="6" name="文本框 5"/>
          <p:cNvSpPr txBox="1"/>
          <p:nvPr/>
        </p:nvSpPr>
        <p:spPr>
          <a:xfrm>
            <a:off x="1219835" y="3002915"/>
            <a:ext cx="9425305" cy="3335655"/>
          </a:xfrm>
          <a:prstGeom prst="rect">
            <a:avLst/>
          </a:prstGeom>
          <a:noFill/>
        </p:spPr>
        <p:txBody>
          <a:bodyPr wrap="square" rtlCol="0">
            <a:spAutoFit/>
          </a:bodyPr>
          <a:p>
            <a:pPr indent="457200" fontAlgn="auto">
              <a:lnSpc>
                <a:spcPts val="2300"/>
              </a:lnSpc>
            </a:pPr>
            <a:r>
              <a:rPr lang="en-US" altLang="zh-CN">
                <a:solidFill>
                  <a:schemeClr val="tx1">
                    <a:lumMod val="75000"/>
                    <a:lumOff val="25000"/>
                  </a:schemeClr>
                </a:solidFill>
                <a:latin typeface="仓耳明楷 W03" panose="00000500000000000000" pitchFamily="2" charset="-122"/>
                <a:ea typeface="仓耳明楷 W03" panose="00000500000000000000" pitchFamily="2" charset="-122"/>
              </a:rPr>
              <a:t>Spring：轻量级的控制反转(IoC)和面向切面(AOP)的容器框架.它的的核心思想是IoC，即不再需要程序员去显式地new一个对象，而是让Spring框架帮你来完成这一切。</a:t>
            </a:r>
            <a:endParaRPr lang="en-US" altLang="zh-CN">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fontAlgn="auto">
              <a:lnSpc>
                <a:spcPts val="2300"/>
              </a:lnSpc>
            </a:pPr>
            <a:r>
              <a:rPr lang="en-US" altLang="zh-CN">
                <a:solidFill>
                  <a:schemeClr val="tx1">
                    <a:lumMod val="75000"/>
                    <a:lumOff val="25000"/>
                  </a:schemeClr>
                </a:solidFill>
                <a:latin typeface="仓耳明楷 W03" panose="00000500000000000000" pitchFamily="2" charset="-122"/>
                <a:ea typeface="仓耳明楷 W03" panose="00000500000000000000" pitchFamily="2" charset="-122"/>
              </a:rPr>
              <a:t>Spring MVC：通过策略接口，Spring 框架是高度可配置的，而且包含多种视图技术。易于跟其它View框架无缝集成。</a:t>
            </a:r>
            <a:endParaRPr lang="en-US" altLang="zh-CN">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fontAlgn="auto">
              <a:lnSpc>
                <a:spcPts val="2300"/>
              </a:lnSpc>
            </a:pPr>
            <a:r>
              <a:rPr lang="en-US" altLang="zh-CN">
                <a:solidFill>
                  <a:schemeClr val="tx1">
                    <a:lumMod val="75000"/>
                    <a:lumOff val="25000"/>
                  </a:schemeClr>
                </a:solidFill>
                <a:latin typeface="仓耳明楷 W03" panose="00000500000000000000" pitchFamily="2" charset="-122"/>
                <a:ea typeface="仓耳明楷 W03" panose="00000500000000000000" pitchFamily="2" charset="-122"/>
              </a:rPr>
              <a:t>MyBatis：对JDBC的封装，它让数据库底层操作变的透明。MyBatis的操作都是围绕一个sqlSessionFactory实例展开的。MyBatis通过配置文件关联到各实体类的Mapper文件，Mapper文件中配置了每个类对数据库所需进行的SQL语句映射。在每次与数据库交互时，通过sqlSessionFactory拿到一个sqlSession，再执行SQL命令。</a:t>
            </a:r>
            <a:endParaRPr lang="en-US" altLang="zh-CN">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fontAlgn="auto">
              <a:lnSpc>
                <a:spcPts val="2300"/>
              </a:lnSpc>
            </a:pPr>
            <a:r>
              <a:rPr lang="en-US" altLang="zh-CN">
                <a:solidFill>
                  <a:schemeClr val="tx1">
                    <a:lumMod val="75000"/>
                    <a:lumOff val="25000"/>
                  </a:schemeClr>
                </a:solidFill>
                <a:latin typeface="仓耳明楷 W03" panose="00000500000000000000" pitchFamily="2" charset="-122"/>
                <a:ea typeface="仓耳明楷 W03" panose="00000500000000000000" pitchFamily="2" charset="-122"/>
              </a:rPr>
              <a:t>页面发送请求给控制器（Controller），控制器调用业务层（Service）处理逻辑，逻辑层向持久层（DAO）发送请求，持久层与数据库交互，后将结果返回给业务层，业务层将处理逻辑发送给控制器，控制器再调用视图展现数据。</a:t>
            </a:r>
            <a:endParaRPr lang="en-US" altLang="zh-CN">
              <a:solidFill>
                <a:schemeClr val="tx1">
                  <a:lumMod val="75000"/>
                  <a:lumOff val="25000"/>
                </a:schemeClr>
              </a:solidFill>
              <a:latin typeface="仓耳明楷 W03" panose="00000500000000000000" pitchFamily="2" charset="-122"/>
              <a:ea typeface="仓耳明楷 W03"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p14:prism isContent="1"/>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750"/>
                                        <p:tgtEl>
                                          <p:spTgt spid="2"/>
                                        </p:tgtEl>
                                      </p:cBhvr>
                                    </p:animEffect>
                                  </p:childTnLst>
                                </p:cTn>
                              </p:par>
                            </p:childTnLst>
                          </p:cTn>
                        </p:par>
                        <p:par>
                          <p:cTn id="21" fill="hold">
                            <p:stCondLst>
                              <p:cond delay="3000"/>
                            </p:stCondLst>
                            <p:childTnLst>
                              <p:par>
                                <p:cTn id="22" presetID="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750" fill="hold"/>
                                        <p:tgtEl>
                                          <p:spTgt spid="35"/>
                                        </p:tgtEl>
                                        <p:attrNameLst>
                                          <p:attrName>ppt_x</p:attrName>
                                        </p:attrNameLst>
                                      </p:cBhvr>
                                      <p:tavLst>
                                        <p:tav tm="0">
                                          <p:val>
                                            <p:strVal val="1+#ppt_w/2"/>
                                          </p:val>
                                        </p:tav>
                                        <p:tav tm="100000">
                                          <p:val>
                                            <p:strVal val="#ppt_x"/>
                                          </p:val>
                                        </p:tav>
                                      </p:tavLst>
                                    </p:anim>
                                    <p:anim calcmode="lin" valueType="num">
                                      <p:cBhvr additive="base">
                                        <p:cTn id="25" dur="75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750" fill="hold"/>
                                        <p:tgtEl>
                                          <p:spTgt spid="36"/>
                                        </p:tgtEl>
                                        <p:attrNameLst>
                                          <p:attrName>ppt_x</p:attrName>
                                        </p:attrNameLst>
                                      </p:cBhvr>
                                      <p:tavLst>
                                        <p:tav tm="0">
                                          <p:val>
                                            <p:strVal val="1+#ppt_w/2"/>
                                          </p:val>
                                        </p:tav>
                                        <p:tav tm="100000">
                                          <p:val>
                                            <p:strVal val="#ppt_x"/>
                                          </p:val>
                                        </p:tav>
                                      </p:tavLst>
                                    </p:anim>
                                    <p:anim calcmode="lin" valueType="num">
                                      <p:cBhvr additive="base">
                                        <p:cTn id="29" dur="750" fill="hold"/>
                                        <p:tgtEl>
                                          <p:spTgt spid="36"/>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750" fill="hold"/>
                                        <p:tgtEl>
                                          <p:spTgt spid="37"/>
                                        </p:tgtEl>
                                        <p:attrNameLst>
                                          <p:attrName>ppt_x</p:attrName>
                                        </p:attrNameLst>
                                      </p:cBhvr>
                                      <p:tavLst>
                                        <p:tav tm="0">
                                          <p:val>
                                            <p:strVal val="1+#ppt_w/2"/>
                                          </p:val>
                                        </p:tav>
                                        <p:tav tm="100000">
                                          <p:val>
                                            <p:strVal val="#ppt_x"/>
                                          </p:val>
                                        </p:tav>
                                      </p:tavLst>
                                    </p:anim>
                                    <p:anim calcmode="lin" valueType="num">
                                      <p:cBhvr additive="base">
                                        <p:cTn id="33" dur="750" fill="hold"/>
                                        <p:tgtEl>
                                          <p:spTgt spid="37"/>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750" fill="hold"/>
                                        <p:tgtEl>
                                          <p:spTgt spid="38"/>
                                        </p:tgtEl>
                                        <p:attrNameLst>
                                          <p:attrName>ppt_x</p:attrName>
                                        </p:attrNameLst>
                                      </p:cBhvr>
                                      <p:tavLst>
                                        <p:tav tm="0">
                                          <p:val>
                                            <p:strVal val="1+#ppt_w/2"/>
                                          </p:val>
                                        </p:tav>
                                        <p:tav tm="100000">
                                          <p:val>
                                            <p:strVal val="#ppt_x"/>
                                          </p:val>
                                        </p:tav>
                                      </p:tavLst>
                                    </p:anim>
                                    <p:anim calcmode="lin" valueType="num">
                                      <p:cBhvr additive="base">
                                        <p:cTn id="37" dur="750" fill="hold"/>
                                        <p:tgtEl>
                                          <p:spTgt spid="38"/>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additive="base">
                                        <p:cTn id="40" dur="750" fill="hold"/>
                                        <p:tgtEl>
                                          <p:spTgt spid="39"/>
                                        </p:tgtEl>
                                        <p:attrNameLst>
                                          <p:attrName>ppt_x</p:attrName>
                                        </p:attrNameLst>
                                      </p:cBhvr>
                                      <p:tavLst>
                                        <p:tav tm="0">
                                          <p:val>
                                            <p:strVal val="1+#ppt_w/2"/>
                                          </p:val>
                                        </p:tav>
                                        <p:tav tm="100000">
                                          <p:val>
                                            <p:strVal val="#ppt_x"/>
                                          </p:val>
                                        </p:tav>
                                      </p:tavLst>
                                    </p:anim>
                                    <p:anim calcmode="lin" valueType="num">
                                      <p:cBhvr additive="base">
                                        <p:cTn id="41" dur="750" fill="hold"/>
                                        <p:tgtEl>
                                          <p:spTgt spid="39"/>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750" fill="hold"/>
                                        <p:tgtEl>
                                          <p:spTgt spid="40"/>
                                        </p:tgtEl>
                                        <p:attrNameLst>
                                          <p:attrName>ppt_x</p:attrName>
                                        </p:attrNameLst>
                                      </p:cBhvr>
                                      <p:tavLst>
                                        <p:tav tm="0">
                                          <p:val>
                                            <p:strVal val="1+#ppt_w/2"/>
                                          </p:val>
                                        </p:tav>
                                        <p:tav tm="100000">
                                          <p:val>
                                            <p:strVal val="#ppt_x"/>
                                          </p:val>
                                        </p:tav>
                                      </p:tavLst>
                                    </p:anim>
                                    <p:anim calcmode="lin" valueType="num">
                                      <p:cBhvr additive="base">
                                        <p:cTn id="45" dur="750" fill="hold"/>
                                        <p:tgtEl>
                                          <p:spTgt spid="40"/>
                                        </p:tgtEl>
                                        <p:attrNameLst>
                                          <p:attrName>ppt_y</p:attrName>
                                        </p:attrNameLst>
                                      </p:cBhvr>
                                      <p:tavLst>
                                        <p:tav tm="0">
                                          <p:val>
                                            <p:strVal val="#ppt_y"/>
                                          </p:val>
                                        </p:tav>
                                        <p:tav tm="100000">
                                          <p:val>
                                            <p:strVal val="#ppt_y"/>
                                          </p:val>
                                        </p:tav>
                                      </p:tavLst>
                                    </p:anim>
                                  </p:childTnLst>
                                </p:cTn>
                              </p:par>
                            </p:childTnLst>
                          </p:cTn>
                        </p:par>
                        <p:par>
                          <p:cTn id="46" fill="hold">
                            <p:stCondLst>
                              <p:cond delay="4000"/>
                            </p:stCondLst>
                            <p:childTnLst>
                              <p:par>
                                <p:cTn id="47" presetID="14" presetClass="entr" presetSubtype="10"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randombar(horizontal)">
                                      <p:cBhvr>
                                        <p:cTn id="49" dur="750"/>
                                        <p:tgtEl>
                                          <p:spTgt spid="3"/>
                                        </p:tgtEl>
                                      </p:cBhvr>
                                    </p:animEffect>
                                  </p:childTnLst>
                                </p:cTn>
                              </p:par>
                              <p:par>
                                <p:cTn id="50" presetID="2" presetClass="entr" presetSubtype="2"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750" fill="hold"/>
                                        <p:tgtEl>
                                          <p:spTgt spid="4"/>
                                        </p:tgtEl>
                                        <p:attrNameLst>
                                          <p:attrName>ppt_x</p:attrName>
                                        </p:attrNameLst>
                                      </p:cBhvr>
                                      <p:tavLst>
                                        <p:tav tm="0">
                                          <p:val>
                                            <p:strVal val="1+#ppt_w/2"/>
                                          </p:val>
                                        </p:tav>
                                        <p:tav tm="100000">
                                          <p:val>
                                            <p:strVal val="#ppt_x"/>
                                          </p:val>
                                        </p:tav>
                                      </p:tavLst>
                                    </p:anim>
                                    <p:anim calcmode="lin" valueType="num">
                                      <p:cBhvr additive="base">
                                        <p:cTn id="53" dur="750" fill="hold"/>
                                        <p:tgtEl>
                                          <p:spTgt spid="4"/>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additive="base">
                                        <p:cTn id="56" dur="750" fill="hold"/>
                                        <p:tgtEl>
                                          <p:spTgt spid="6"/>
                                        </p:tgtEl>
                                        <p:attrNameLst>
                                          <p:attrName>ppt_x</p:attrName>
                                        </p:attrNameLst>
                                      </p:cBhvr>
                                      <p:tavLst>
                                        <p:tav tm="0">
                                          <p:val>
                                            <p:strVal val="1+#ppt_w/2"/>
                                          </p:val>
                                        </p:tav>
                                        <p:tav tm="100000">
                                          <p:val>
                                            <p:strVal val="#ppt_x"/>
                                          </p:val>
                                        </p:tav>
                                      </p:tavLst>
                                    </p:anim>
                                    <p:anim calcmode="lin" valueType="num">
                                      <p:cBhvr additive="base">
                                        <p:cTn id="5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02" grpId="0"/>
      <p:bldP spid="104" grpId="0"/>
      <p:bldP spid="35" grpId="0" bldLvl="0" animBg="1"/>
      <p:bldP spid="36" grpId="0" bldLvl="0" animBg="1"/>
      <p:bldP spid="37" grpId="0" bldLvl="0" animBg="1"/>
      <p:bldP spid="38" grpId="0"/>
      <p:bldP spid="39" grpId="0"/>
      <p:bldP spid="40" grpId="0" bldLvl="0" animBg="1"/>
      <p:bldP spid="3" grpId="0"/>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1171620" y="0"/>
            <a:ext cx="901636" cy="2052355"/>
            <a:chOff x="11197020" y="1057938"/>
            <a:chExt cx="901636" cy="2052355"/>
          </a:xfrm>
        </p:grpSpPr>
        <p:sp>
          <p:nvSpPr>
            <p:cNvPr id="67" name="矩形 66"/>
            <p:cNvSpPr/>
            <p:nvPr/>
          </p:nvSpPr>
          <p:spPr>
            <a:xfrm rot="5400000">
              <a:off x="1199975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5400000">
              <a:off x="1199975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5400000">
              <a:off x="1199927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200340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199927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199927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199927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5400000">
              <a:off x="11737251"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5400000">
              <a:off x="11737251"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5400000">
              <a:off x="11736772"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rot="5400000">
              <a:off x="11740904"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5400000">
              <a:off x="11736772"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5400000">
              <a:off x="11736772"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5400000">
              <a:off x="11736772"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5400000">
              <a:off x="11468503"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rot="5400000">
              <a:off x="11468503"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5400000">
              <a:off x="11468024"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5400000">
              <a:off x="11472156"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5400000">
              <a:off x="11468024"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5400000">
              <a:off x="11468024"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5400000">
              <a:off x="11468024"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5400000">
              <a:off x="11197499" y="105793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5400000">
              <a:off x="11197499" y="138337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5400000">
              <a:off x="11197020" y="170881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5400000">
              <a:off x="11201152" y="2037425"/>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5400000">
              <a:off x="11197020" y="236286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5400000">
              <a:off x="11197020" y="2689888"/>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5400000">
              <a:off x="11197020" y="3015043"/>
              <a:ext cx="95250" cy="9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p:cNvSpPr/>
          <p:nvPr/>
        </p:nvSpPr>
        <p:spPr>
          <a:xfrm>
            <a:off x="9776509" y="5937457"/>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圆角矩形 15"/>
          <p:cNvSpPr/>
          <p:nvPr/>
        </p:nvSpPr>
        <p:spPr>
          <a:xfrm>
            <a:off x="1100455" y="1501775"/>
            <a:ext cx="9626600" cy="4796790"/>
          </a:xfrm>
          <a:prstGeom prst="roundRect">
            <a:avLst>
              <a:gd name="adj" fmla="val 0"/>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zihun58hao-chuangzhonghei" panose="00000500000000000000" pitchFamily="2" charset="-122"/>
              <a:ea typeface="zihun58hao-chuangzhonghei" panose="00000500000000000000" pitchFamily="2" charset="-122"/>
              <a:cs typeface="+mn-cs"/>
              <a:sym typeface="zihun58hao-chuangzhonghei" panose="00000500000000000000" pitchFamily="2" charset="-122"/>
            </a:endParaRPr>
          </a:p>
        </p:txBody>
      </p:sp>
      <p:sp>
        <p:nvSpPr>
          <p:cNvPr id="43" name="圆角矩形 7"/>
          <p:cNvSpPr/>
          <p:nvPr/>
        </p:nvSpPr>
        <p:spPr>
          <a:xfrm>
            <a:off x="752475" y="1957070"/>
            <a:ext cx="87630" cy="4340860"/>
          </a:xfrm>
          <a:prstGeom prst="roundRect">
            <a:avLst>
              <a:gd name="adj" fmla="val 0"/>
            </a:avLst>
          </a:prstGeom>
          <a:solidFill>
            <a:srgbClr val="BB77D2">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zihun58hao-chuangzhonghei" panose="00000500000000000000" pitchFamily="2" charset="-122"/>
              <a:ea typeface="zihun58hao-chuangzhonghei" panose="00000500000000000000" pitchFamily="2" charset="-122"/>
              <a:cs typeface="+mn-cs"/>
              <a:sym typeface="zihun58hao-chuangzhonghei" panose="00000500000000000000" pitchFamily="2" charset="-122"/>
            </a:endParaRPr>
          </a:p>
        </p:txBody>
      </p:sp>
      <p:sp>
        <p:nvSpPr>
          <p:cNvPr id="44" name="圆角矩形 8"/>
          <p:cNvSpPr/>
          <p:nvPr/>
        </p:nvSpPr>
        <p:spPr>
          <a:xfrm>
            <a:off x="932180" y="1501775"/>
            <a:ext cx="76200" cy="4497705"/>
          </a:xfrm>
          <a:prstGeom prst="roundRect">
            <a:avLst>
              <a:gd name="adj" fmla="val 0"/>
            </a:avLst>
          </a:prstGeom>
          <a:solidFill>
            <a:srgbClr val="E3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zihun58hao-chuangzhonghei" panose="00000500000000000000" pitchFamily="2" charset="-122"/>
              <a:ea typeface="zihun58hao-chuangzhonghei" panose="00000500000000000000" pitchFamily="2" charset="-122"/>
              <a:cs typeface="+mn-cs"/>
              <a:sym typeface="zihun58hao-chuangzhonghei" panose="00000500000000000000" pitchFamily="2" charset="-122"/>
            </a:endParaRPr>
          </a:p>
        </p:txBody>
      </p:sp>
      <p:sp>
        <p:nvSpPr>
          <p:cNvPr id="3" name="标题 1"/>
          <p:cNvSpPr txBox="1"/>
          <p:nvPr/>
        </p:nvSpPr>
        <p:spPr>
          <a:xfrm>
            <a:off x="762000" y="273050"/>
            <a:ext cx="475996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rPr>
              <a:t>01.</a:t>
            </a:r>
            <a:r>
              <a:rPr lang="zh-CN" altLang="en-US" sz="32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系统设计说明书</a:t>
            </a:r>
            <a:endPar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sp>
        <p:nvSpPr>
          <p:cNvPr id="4" name="矩形 3"/>
          <p:cNvSpPr/>
          <p:nvPr/>
        </p:nvSpPr>
        <p:spPr>
          <a:xfrm>
            <a:off x="1247499" y="1407293"/>
            <a:ext cx="2661735" cy="645160"/>
          </a:xfrm>
          <a:prstGeom prst="rect">
            <a:avLst/>
          </a:prstGeom>
        </p:spPr>
        <p:txBody>
          <a:bodyPr wrap="square">
            <a:spAutoFit/>
          </a:bodyPr>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sz="2400" b="0" i="0" u="none" strike="noStrike" kern="0" cap="none" spc="0" normalizeH="0" baseline="0" noProof="0">
                <a:ln w="3175">
                  <a:noFill/>
                </a:ln>
                <a:solidFill>
                  <a:prstClr val="black">
                    <a:lumMod val="75000"/>
                    <a:lumOff val="25000"/>
                  </a:prst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rPr>
              <a:t>总体设计原则</a:t>
            </a:r>
            <a:endParaRPr kumimoji="0" sz="2400" b="0" i="0" u="none" strike="noStrike" kern="0" cap="none" spc="0" normalizeH="0" baseline="0" noProof="0">
              <a:ln w="3175">
                <a:noFill/>
              </a:ln>
              <a:solidFill>
                <a:prstClr val="black">
                  <a:lumMod val="75000"/>
                  <a:lumOff val="25000"/>
                </a:prstClr>
              </a:solidFill>
              <a:effectLst/>
              <a:uLnTx/>
              <a:uFillTx/>
              <a:latin typeface="仓耳明楷 W03" panose="00000500000000000000" pitchFamily="2" charset="-122"/>
              <a:ea typeface="仓耳明楷 W03" panose="00000500000000000000" pitchFamily="2" charset="-122"/>
              <a:sym typeface="zihun58hao-chuangzhonghei" panose="00000500000000000000" pitchFamily="2" charset="-122"/>
            </a:endParaRPr>
          </a:p>
        </p:txBody>
      </p:sp>
      <p:sp>
        <p:nvSpPr>
          <p:cNvPr id="6" name="文本框 5"/>
          <p:cNvSpPr txBox="1"/>
          <p:nvPr/>
        </p:nvSpPr>
        <p:spPr>
          <a:xfrm>
            <a:off x="1301750" y="1957070"/>
            <a:ext cx="9425305" cy="4246245"/>
          </a:xfrm>
          <a:prstGeom prst="rect">
            <a:avLst/>
          </a:prstGeom>
          <a:noFill/>
        </p:spPr>
        <p:txBody>
          <a:bodyPr wrap="square" rtlCol="0">
            <a:spAutoFit/>
          </a:bodyPr>
          <a:p>
            <a:pPr indent="457200" fontAlgn="auto">
              <a:lnSpc>
                <a:spcPct val="150000"/>
              </a:lnSpc>
            </a:pPr>
            <a:r>
              <a:rPr lang="en-US" altLang="zh-CN">
                <a:solidFill>
                  <a:schemeClr val="tx1">
                    <a:lumMod val="75000"/>
                    <a:lumOff val="25000"/>
                  </a:schemeClr>
                </a:solidFill>
                <a:latin typeface="仓耳明楷 W03" panose="00000500000000000000" pitchFamily="2" charset="-122"/>
                <a:ea typeface="仓耳明楷 W03" panose="00000500000000000000" pitchFamily="2" charset="-122"/>
              </a:rPr>
              <a:t>安全设计:信息内部传输通过 MD5加密算法。 </a:t>
            </a:r>
            <a:endParaRPr lang="en-US" altLang="zh-CN">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fontAlgn="auto">
              <a:lnSpc>
                <a:spcPct val="150000"/>
              </a:lnSpc>
            </a:pPr>
            <a:r>
              <a:rPr lang="en-US" altLang="zh-CN">
                <a:solidFill>
                  <a:schemeClr val="tx1">
                    <a:lumMod val="75000"/>
                    <a:lumOff val="25000"/>
                  </a:schemeClr>
                </a:solidFill>
                <a:latin typeface="仓耳明楷 W03" panose="00000500000000000000" pitchFamily="2" charset="-122"/>
                <a:ea typeface="仓耳明楷 W03" panose="00000500000000000000" pitchFamily="2" charset="-122"/>
              </a:rPr>
              <a:t>小程序架构方面：微信小程序的框架包含两部分View视图层(可能存在多个)、App Service逻辑层(一个)，View层用来渲染页面结构，AppService层用来逻辑处理、数据请求、接口调用，它们在两个线程里运行。</a:t>
            </a:r>
            <a:endParaRPr lang="en-US" altLang="zh-CN">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fontAlgn="auto">
              <a:lnSpc>
                <a:spcPct val="150000"/>
              </a:lnSpc>
            </a:pPr>
            <a:r>
              <a:rPr lang="en-US" altLang="zh-CN">
                <a:solidFill>
                  <a:schemeClr val="tx1">
                    <a:lumMod val="75000"/>
                    <a:lumOff val="25000"/>
                  </a:schemeClr>
                </a:solidFill>
                <a:latin typeface="仓耳明楷 W03" panose="00000500000000000000" pitchFamily="2" charset="-122"/>
                <a:ea typeface="仓耳明楷 W03" panose="00000500000000000000" pitchFamily="2" charset="-122"/>
              </a:rPr>
              <a:t>视图层使用WebView渲染，逻辑层使用JSCore运行。</a:t>
            </a:r>
            <a:endParaRPr lang="en-US" altLang="zh-CN">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fontAlgn="auto">
              <a:lnSpc>
                <a:spcPct val="150000"/>
              </a:lnSpc>
            </a:pPr>
            <a:r>
              <a:rPr lang="en-US" altLang="zh-CN">
                <a:solidFill>
                  <a:schemeClr val="tx1">
                    <a:lumMod val="75000"/>
                    <a:lumOff val="25000"/>
                  </a:schemeClr>
                </a:solidFill>
                <a:latin typeface="仓耳明楷 W03" panose="00000500000000000000" pitchFamily="2" charset="-122"/>
                <a:ea typeface="仓耳明楷 W03" panose="00000500000000000000" pitchFamily="2" charset="-122"/>
              </a:rPr>
              <a:t>视图层和逻辑层通过系统层的 WeixinJsBridage 进行通信，逻辑层把数据变化通知到视图层，触发视图层页面更新，视图层把触发的事件通知到逻辑层进行业务处理。</a:t>
            </a:r>
            <a:endParaRPr lang="en-US" altLang="zh-CN">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fontAlgn="auto">
              <a:lnSpc>
                <a:spcPct val="150000"/>
              </a:lnSpc>
            </a:pPr>
            <a:r>
              <a:rPr lang="en-US" altLang="zh-CN">
                <a:solidFill>
                  <a:schemeClr val="tx1">
                    <a:lumMod val="75000"/>
                    <a:lumOff val="25000"/>
                  </a:schemeClr>
                </a:solidFill>
                <a:latin typeface="仓耳明楷 W03" panose="00000500000000000000" pitchFamily="2" charset="-122"/>
                <a:ea typeface="仓耳明楷 W03" panose="00000500000000000000" pitchFamily="2" charset="-122"/>
              </a:rPr>
              <a:t>小程序后台管理方面：后端编写使用 Java 8，数据库MYSQL 8.0.x，服务器Tomcat 9.0.x 。主要框架 Spring 5.3.15，MyBatis 3.5.9，开发工具IDEA 2020.1 x64,Navicat，</a:t>
            </a:r>
            <a:endParaRPr lang="en-US" altLang="zh-CN">
              <a:solidFill>
                <a:schemeClr val="tx1">
                  <a:lumMod val="75000"/>
                  <a:lumOff val="25000"/>
                </a:schemeClr>
              </a:solidFill>
              <a:latin typeface="仓耳明楷 W03" panose="00000500000000000000" pitchFamily="2" charset="-122"/>
              <a:ea typeface="仓耳明楷 W03" panose="00000500000000000000" pitchFamily="2" charset="-122"/>
            </a:endParaRPr>
          </a:p>
          <a:p>
            <a:pPr indent="457200" fontAlgn="auto">
              <a:lnSpc>
                <a:spcPct val="150000"/>
              </a:lnSpc>
            </a:pPr>
            <a:r>
              <a:rPr lang="en-US" altLang="zh-CN">
                <a:solidFill>
                  <a:schemeClr val="tx1">
                    <a:lumMod val="75000"/>
                    <a:lumOff val="25000"/>
                  </a:schemeClr>
                </a:solidFill>
                <a:latin typeface="仓耳明楷 W03" panose="00000500000000000000" pitchFamily="2" charset="-122"/>
                <a:ea typeface="仓耳明楷 W03" panose="00000500000000000000" pitchFamily="2" charset="-122"/>
              </a:rPr>
              <a:t>其它：版本管理Git，由Github托管。</a:t>
            </a:r>
            <a:endParaRPr lang="en-US" altLang="zh-CN">
              <a:solidFill>
                <a:schemeClr val="tx1">
                  <a:lumMod val="75000"/>
                  <a:lumOff val="25000"/>
                </a:schemeClr>
              </a:solidFill>
              <a:latin typeface="仓耳明楷 W03" panose="00000500000000000000" pitchFamily="2" charset="-122"/>
              <a:ea typeface="仓耳明楷 W03"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p14:prism isContent="1"/>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750"/>
                                        <p:tgtEl>
                                          <p:spTgt spid="2"/>
                                        </p:tgtEl>
                                      </p:cBhvr>
                                    </p:animEffect>
                                  </p:childTnLst>
                                </p:cTn>
                              </p:par>
                              <p:par>
                                <p:cTn id="21" presetID="2" presetClass="entr" presetSubtype="2"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750" fill="hold"/>
                                        <p:tgtEl>
                                          <p:spTgt spid="40"/>
                                        </p:tgtEl>
                                        <p:attrNameLst>
                                          <p:attrName>ppt_x</p:attrName>
                                        </p:attrNameLst>
                                      </p:cBhvr>
                                      <p:tavLst>
                                        <p:tav tm="0">
                                          <p:val>
                                            <p:strVal val="1+#ppt_w/2"/>
                                          </p:val>
                                        </p:tav>
                                        <p:tav tm="100000">
                                          <p:val>
                                            <p:strVal val="#ppt_x"/>
                                          </p:val>
                                        </p:tav>
                                      </p:tavLst>
                                    </p:anim>
                                    <p:anim calcmode="lin" valueType="num">
                                      <p:cBhvr additive="base">
                                        <p:cTn id="24" dur="750" fill="hold"/>
                                        <p:tgtEl>
                                          <p:spTgt spid="4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750" fill="hold"/>
                                        <p:tgtEl>
                                          <p:spTgt spid="43"/>
                                        </p:tgtEl>
                                        <p:attrNameLst>
                                          <p:attrName>ppt_x</p:attrName>
                                        </p:attrNameLst>
                                      </p:cBhvr>
                                      <p:tavLst>
                                        <p:tav tm="0">
                                          <p:val>
                                            <p:strVal val="1+#ppt_w/2"/>
                                          </p:val>
                                        </p:tav>
                                        <p:tav tm="100000">
                                          <p:val>
                                            <p:strVal val="#ppt_x"/>
                                          </p:val>
                                        </p:tav>
                                      </p:tavLst>
                                    </p:anim>
                                    <p:anim calcmode="lin" valueType="num">
                                      <p:cBhvr additive="base">
                                        <p:cTn id="28" dur="75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750" fill="hold"/>
                                        <p:tgtEl>
                                          <p:spTgt spid="44"/>
                                        </p:tgtEl>
                                        <p:attrNameLst>
                                          <p:attrName>ppt_x</p:attrName>
                                        </p:attrNameLst>
                                      </p:cBhvr>
                                      <p:tavLst>
                                        <p:tav tm="0">
                                          <p:val>
                                            <p:strVal val="1+#ppt_w/2"/>
                                          </p:val>
                                        </p:tav>
                                        <p:tav tm="100000">
                                          <p:val>
                                            <p:strVal val="#ppt_x"/>
                                          </p:val>
                                        </p:tav>
                                      </p:tavLst>
                                    </p:anim>
                                    <p:anim calcmode="lin" valueType="num">
                                      <p:cBhvr additive="base">
                                        <p:cTn id="32" dur="750" fill="hold"/>
                                        <p:tgtEl>
                                          <p:spTgt spid="44"/>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randombar(horizontal)">
                                      <p:cBhvr>
                                        <p:cTn id="36" dur="750"/>
                                        <p:tgtEl>
                                          <p:spTgt spid="3"/>
                                        </p:tgtEl>
                                      </p:cBhvr>
                                    </p:animEffect>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750" fill="hold"/>
                                        <p:tgtEl>
                                          <p:spTgt spid="4"/>
                                        </p:tgtEl>
                                        <p:attrNameLst>
                                          <p:attrName>ppt_x</p:attrName>
                                        </p:attrNameLst>
                                      </p:cBhvr>
                                      <p:tavLst>
                                        <p:tav tm="0">
                                          <p:val>
                                            <p:strVal val="1+#ppt_w/2"/>
                                          </p:val>
                                        </p:tav>
                                        <p:tav tm="100000">
                                          <p:val>
                                            <p:strVal val="#ppt_x"/>
                                          </p:val>
                                        </p:tav>
                                      </p:tavLst>
                                    </p:anim>
                                    <p:anim calcmode="lin" valueType="num">
                                      <p:cBhvr additive="base">
                                        <p:cTn id="40" dur="75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750" fill="hold"/>
                                        <p:tgtEl>
                                          <p:spTgt spid="6"/>
                                        </p:tgtEl>
                                        <p:attrNameLst>
                                          <p:attrName>ppt_x</p:attrName>
                                        </p:attrNameLst>
                                      </p:cBhvr>
                                      <p:tavLst>
                                        <p:tav tm="0">
                                          <p:val>
                                            <p:strVal val="1+#ppt_w/2"/>
                                          </p:val>
                                        </p:tav>
                                        <p:tav tm="100000">
                                          <p:val>
                                            <p:strVal val="#ppt_x"/>
                                          </p:val>
                                        </p:tav>
                                      </p:tavLst>
                                    </p:anim>
                                    <p:anim calcmode="lin" valueType="num">
                                      <p:cBhvr additive="base">
                                        <p:cTn id="44"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4" grpId="0" bldLvl="0" animBg="1"/>
      <p:bldP spid="40" grpId="0" bldLvl="0" animBg="1"/>
      <p:bldP spid="43" grpId="0" bldLvl="0" animBg="1"/>
      <p:bldP spid="44" grpId="0" bldLvl="0" animBg="1"/>
      <p:bldP spid="3" grpId="0"/>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仓耳明楷 W03" panose="00000500000000000000" pitchFamily="2" charset="-122"/>
              <a:ea typeface="仓耳明楷 W03" panose="00000500000000000000" pitchFamily="2" charset="-122"/>
            </a:endParaRPr>
          </a:p>
        </p:txBody>
      </p:sp>
      <p:sp>
        <p:nvSpPr>
          <p:cNvPr id="104" name="空心弧 103"/>
          <p:cNvSpPr/>
          <p:nvPr/>
        </p:nvSpPr>
        <p:spPr>
          <a:xfrm>
            <a:off x="-409245" y="6129830"/>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Rectangle 30"/>
          <p:cNvSpPr/>
          <p:nvPr/>
        </p:nvSpPr>
        <p:spPr>
          <a:xfrm>
            <a:off x="850900" y="103505"/>
            <a:ext cx="5192395" cy="460375"/>
          </a:xfrm>
          <a:prstGeom prst="rect">
            <a:avLst/>
          </a:prstGeom>
        </p:spPr>
        <p:txBody>
          <a:bodyPr wrap="square">
            <a:spAutoFit/>
          </a:bodyPr>
          <a:lstStyle/>
          <a:p>
            <a:pP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系统设计（类图）</a:t>
            </a:r>
            <a:r>
              <a:rPr lang="en-US" altLang="zh-CN"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用户界面</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
        <p:nvSpPr>
          <p:cNvPr id="2" name="标题 1"/>
          <p:cNvSpPr txBox="1"/>
          <p:nvPr/>
        </p:nvSpPr>
        <p:spPr>
          <a:xfrm>
            <a:off x="7223125" y="109855"/>
            <a:ext cx="475996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rPr>
              <a:t>01.</a:t>
            </a:r>
            <a:r>
              <a:rPr lang="zh-CN" altLang="en-US" sz="32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系统设计说明书</a:t>
            </a:r>
            <a:endPar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pic>
        <p:nvPicPr>
          <p:cNvPr id="6" name="图片 1" descr="f8ff19461a492a4a9053563b2f945d8"/>
          <p:cNvPicPr>
            <a:picLocks noChangeAspect="1"/>
          </p:cNvPicPr>
          <p:nvPr/>
        </p:nvPicPr>
        <p:blipFill>
          <a:blip r:embed="rId1">
            <a:clrChange>
              <a:clrFrom>
                <a:srgbClr val="F8F8F9">
                  <a:alpha val="100000"/>
                </a:srgbClr>
              </a:clrFrom>
              <a:clrTo>
                <a:srgbClr val="F8F8F9">
                  <a:alpha val="100000"/>
                  <a:alpha val="0"/>
                </a:srgbClr>
              </a:clrTo>
            </a:clrChange>
          </a:blip>
          <a:srcRect l="9184" t="-1723" r="5147" b="-3274"/>
          <a:stretch>
            <a:fillRect/>
          </a:stretch>
        </p:blipFill>
        <p:spPr>
          <a:xfrm>
            <a:off x="1383665" y="490855"/>
            <a:ext cx="9425305" cy="6735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p14:prism/>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fade">
                                      <p:cBhvr>
                                        <p:cTn id="24" dur="1000"/>
                                        <p:tgtEl>
                                          <p:spTgt spid="135"/>
                                        </p:tgtEl>
                                      </p:cBhvr>
                                    </p:animEffect>
                                    <p:anim calcmode="lin" valueType="num">
                                      <p:cBhvr>
                                        <p:cTn id="25" dur="1000" fill="hold"/>
                                        <p:tgtEl>
                                          <p:spTgt spid="135"/>
                                        </p:tgtEl>
                                        <p:attrNameLst>
                                          <p:attrName>ppt_x</p:attrName>
                                        </p:attrNameLst>
                                      </p:cBhvr>
                                      <p:tavLst>
                                        <p:tav tm="0">
                                          <p:val>
                                            <p:strVal val="#ppt_x"/>
                                          </p:val>
                                        </p:tav>
                                        <p:tav tm="100000">
                                          <p:val>
                                            <p:strVal val="#ppt_x"/>
                                          </p:val>
                                        </p:tav>
                                      </p:tavLst>
                                    </p:anim>
                                    <p:anim calcmode="lin" valueType="num">
                                      <p:cBhvr>
                                        <p:cTn id="26" dur="1000" fill="hold"/>
                                        <p:tgtEl>
                                          <p:spTgt spid="13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randombar(horizontal)">
                                      <p:cBhvr>
                                        <p:cTn id="30"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02" grpId="0"/>
      <p:bldP spid="103" grpId="0"/>
      <p:bldP spid="104" grpId="0"/>
      <p:bldP spid="135"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空心弧 65"/>
          <p:cNvSpPr/>
          <p:nvPr/>
        </p:nvSpPr>
        <p:spPr>
          <a:xfrm rot="10800000">
            <a:off x="-880474" y="-1007474"/>
            <a:ext cx="1760947" cy="1760947"/>
          </a:xfrm>
          <a:prstGeom prst="blockArc">
            <a:avLst>
              <a:gd name="adj1" fmla="val 9741294"/>
              <a:gd name="adj2" fmla="val 17360061"/>
              <a:gd name="adj3" fmla="val 22474"/>
            </a:avLst>
          </a:prstGeom>
          <a:solidFill>
            <a:srgbClr val="FDD49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椭圆 101"/>
          <p:cNvSpPr/>
          <p:nvPr/>
        </p:nvSpPr>
        <p:spPr>
          <a:xfrm>
            <a:off x="9074964" y="6129830"/>
            <a:ext cx="304887" cy="304887"/>
          </a:xfrm>
          <a:prstGeom prst="ellipse">
            <a:avLst/>
          </a:prstGeom>
          <a:solidFill>
            <a:srgbClr val="E3F6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924589" y="4053259"/>
            <a:ext cx="383927" cy="383927"/>
          </a:xfrm>
          <a:prstGeom prst="ellipse">
            <a:avLst/>
          </a:prstGeom>
          <a:solidFill>
            <a:srgbClr val="F24791">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仓耳明楷 W03" panose="00000500000000000000" pitchFamily="2" charset="-122"/>
              <a:ea typeface="仓耳明楷 W03" panose="00000500000000000000" pitchFamily="2" charset="-122"/>
            </a:endParaRPr>
          </a:p>
        </p:txBody>
      </p:sp>
      <p:sp>
        <p:nvSpPr>
          <p:cNvPr id="104" name="空心弧 103"/>
          <p:cNvSpPr/>
          <p:nvPr/>
        </p:nvSpPr>
        <p:spPr>
          <a:xfrm>
            <a:off x="-409245" y="6129830"/>
            <a:ext cx="3162453" cy="3162453"/>
          </a:xfrm>
          <a:prstGeom prst="blockArc">
            <a:avLst>
              <a:gd name="adj1" fmla="val 12082720"/>
              <a:gd name="adj2" fmla="val 19775086"/>
              <a:gd name="adj3" fmla="val 23552"/>
            </a:avLst>
          </a:prstGeom>
          <a:solidFill>
            <a:srgbClr val="FDCADD">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Rectangle 30"/>
          <p:cNvSpPr/>
          <p:nvPr/>
        </p:nvSpPr>
        <p:spPr>
          <a:xfrm>
            <a:off x="850900" y="103505"/>
            <a:ext cx="5192395" cy="460375"/>
          </a:xfrm>
          <a:prstGeom prst="rect">
            <a:avLst/>
          </a:prstGeom>
        </p:spPr>
        <p:txBody>
          <a:bodyPr wrap="square">
            <a:spAutoFit/>
          </a:bodyPr>
          <a:lstStyle/>
          <a:p>
            <a:pPr>
              <a:defRPr/>
            </a:pP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系统设计</a:t>
            </a:r>
            <a:r>
              <a:rPr lang="en-US" altLang="zh-CN"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a:t>
            </a:r>
            <a:r>
              <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rPr>
              <a:t>实体类</a:t>
            </a:r>
            <a:endParaRPr lang="zh-CN" altLang="en-US" sz="2400">
              <a:solidFill>
                <a:srgbClr val="000000">
                  <a:lumMod val="75000"/>
                  <a:lumOff val="25000"/>
                </a:srgbClr>
              </a:solidFill>
              <a:latin typeface="仓耳明楷 W03" panose="00000500000000000000" pitchFamily="2" charset="-122"/>
              <a:ea typeface="仓耳明楷 W03" panose="00000500000000000000" pitchFamily="2" charset="-122"/>
              <a:cs typeface="Open Sans" pitchFamily="34" charset="0"/>
              <a:sym typeface="思源黑体" panose="020B0500000000000000" pitchFamily="34" charset="-122"/>
            </a:endParaRPr>
          </a:p>
        </p:txBody>
      </p:sp>
      <p:sp>
        <p:nvSpPr>
          <p:cNvPr id="2" name="标题 1"/>
          <p:cNvSpPr txBox="1"/>
          <p:nvPr/>
        </p:nvSpPr>
        <p:spPr>
          <a:xfrm>
            <a:off x="7223125" y="109855"/>
            <a:ext cx="4759960" cy="5435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rPr>
              <a:t>01.</a:t>
            </a:r>
            <a:r>
              <a:rPr lang="zh-CN" altLang="en-US" sz="3200" spc="300">
                <a:solidFill>
                  <a:schemeClr val="tx1">
                    <a:lumMod val="75000"/>
                    <a:lumOff val="25000"/>
                  </a:schemeClr>
                </a:solidFill>
                <a:latin typeface="三极义黑简体" panose="00000500000000000000" pitchFamily="2" charset="-122"/>
                <a:ea typeface="三极义黑简体" panose="00000500000000000000" pitchFamily="2" charset="-122"/>
                <a:sym typeface="+mn-ea"/>
              </a:rPr>
              <a:t>系统设计说明书</a:t>
            </a:r>
            <a:endParaRPr lang="en-US" altLang="zh-CN" sz="3200" spc="600">
              <a:solidFill>
                <a:schemeClr val="tx1">
                  <a:lumMod val="75000"/>
                  <a:lumOff val="25000"/>
                </a:schemeClr>
              </a:solidFill>
              <a:latin typeface="三极义黑简体" panose="00000500000000000000" pitchFamily="2" charset="-122"/>
              <a:ea typeface="三极义黑简体" panose="00000500000000000000" pitchFamily="2" charset="-122"/>
            </a:endParaRPr>
          </a:p>
        </p:txBody>
      </p:sp>
      <p:pic>
        <p:nvPicPr>
          <p:cNvPr id="3" name="图片 2" descr="图片1"/>
          <p:cNvPicPr>
            <a:picLocks noChangeAspect="1"/>
          </p:cNvPicPr>
          <p:nvPr>
            <p:custDataLst>
              <p:tags r:id="rId1"/>
            </p:custDataLst>
          </p:nvPr>
        </p:nvPicPr>
        <p:blipFill>
          <a:blip r:embed="rId2"/>
          <a:stretch>
            <a:fillRect/>
          </a:stretch>
        </p:blipFill>
        <p:spPr>
          <a:xfrm>
            <a:off x="2440305" y="424815"/>
            <a:ext cx="7310755" cy="6294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p14:prism/>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750"/>
                                        <p:tgtEl>
                                          <p:spTgt spid="6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750"/>
                                        <p:tgtEl>
                                          <p:spTgt spid="10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750" fill="hold"/>
                                        <p:tgtEl>
                                          <p:spTgt spid="103"/>
                                        </p:tgtEl>
                                        <p:attrNameLst>
                                          <p:attrName>ppt_w</p:attrName>
                                        </p:attrNameLst>
                                      </p:cBhvr>
                                      <p:tavLst>
                                        <p:tav tm="0">
                                          <p:val>
                                            <p:fltVal val="0"/>
                                          </p:val>
                                        </p:tav>
                                        <p:tav tm="100000">
                                          <p:val>
                                            <p:strVal val="#ppt_w"/>
                                          </p:val>
                                        </p:tav>
                                      </p:tavLst>
                                    </p:anim>
                                    <p:anim calcmode="lin" valueType="num">
                                      <p:cBhvr>
                                        <p:cTn id="20" dur="750" fill="hold"/>
                                        <p:tgtEl>
                                          <p:spTgt spid="103"/>
                                        </p:tgtEl>
                                        <p:attrNameLst>
                                          <p:attrName>ppt_h</p:attrName>
                                        </p:attrNameLst>
                                      </p:cBhvr>
                                      <p:tavLst>
                                        <p:tav tm="0">
                                          <p:val>
                                            <p:fltVal val="0"/>
                                          </p:val>
                                        </p:tav>
                                        <p:tav tm="100000">
                                          <p:val>
                                            <p:strVal val="#ppt_h"/>
                                          </p:val>
                                        </p:tav>
                                      </p:tavLst>
                                    </p:anim>
                                    <p:animEffect transition="in" filter="fade">
                                      <p:cBhvr>
                                        <p:cTn id="21" dur="750"/>
                                        <p:tgtEl>
                                          <p:spTgt spid="10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fade">
                                      <p:cBhvr>
                                        <p:cTn id="24" dur="1000"/>
                                        <p:tgtEl>
                                          <p:spTgt spid="135"/>
                                        </p:tgtEl>
                                      </p:cBhvr>
                                    </p:animEffect>
                                    <p:anim calcmode="lin" valueType="num">
                                      <p:cBhvr>
                                        <p:cTn id="25" dur="1000" fill="hold"/>
                                        <p:tgtEl>
                                          <p:spTgt spid="135"/>
                                        </p:tgtEl>
                                        <p:attrNameLst>
                                          <p:attrName>ppt_x</p:attrName>
                                        </p:attrNameLst>
                                      </p:cBhvr>
                                      <p:tavLst>
                                        <p:tav tm="0">
                                          <p:val>
                                            <p:strVal val="#ppt_x"/>
                                          </p:val>
                                        </p:tav>
                                        <p:tav tm="100000">
                                          <p:val>
                                            <p:strVal val="#ppt_x"/>
                                          </p:val>
                                        </p:tav>
                                      </p:tavLst>
                                    </p:anim>
                                    <p:anim calcmode="lin" valueType="num">
                                      <p:cBhvr>
                                        <p:cTn id="26" dur="1000" fill="hold"/>
                                        <p:tgtEl>
                                          <p:spTgt spid="13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randombar(horizontal)">
                                      <p:cBhvr>
                                        <p:cTn id="30"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102" grpId="0" bldLvl="0" animBg="1"/>
      <p:bldP spid="103" grpId="0" bldLvl="0" animBg="1"/>
      <p:bldP spid="104" grpId="0" bldLvl="0" animBg="1"/>
      <p:bldP spid="135" grpId="0"/>
      <p:bldP spid="2" grpId="0"/>
    </p:bldLst>
  </p:timing>
</p:sld>
</file>

<file path=ppt/tags/tag1.xml><?xml version="1.0" encoding="utf-8"?>
<p:tagLst xmlns:p="http://schemas.openxmlformats.org/presentationml/2006/main">
  <p:tag name="ID" val="545839"/>
  <p:tag name="MH" val="20151230141854"/>
  <p:tag name="MH_LIBRARY" val="CONTENTS"/>
  <p:tag name="MH_TYPE" val="OTHERS"/>
</p:tagLst>
</file>

<file path=ppt/tags/tag2.xml><?xml version="1.0" encoding="utf-8"?>
<p:tagLst xmlns:p="http://schemas.openxmlformats.org/presentationml/2006/main">
  <p:tag name="KSO_WM_UNIT_PLACING_PICTURE_USER_VIEWPORT" val="{&quot;height&quot;:10800,&quot;width&quot;:11513}"/>
</p:tagLst>
</file>

<file path=ppt/tags/tag3.xml><?xml version="1.0" encoding="utf-8"?>
<p:tagLst xmlns:p="http://schemas.openxmlformats.org/presentationml/2006/main">
  <p:tag name="AS_NET" val="4.0.30319.42000"/>
  <p:tag name="AS_OS" val="Microsoft Windows NT 6.2.9200.0"/>
  <p:tag name="AS_RELEASE_DATE" val="2020.04.14"/>
  <p:tag name="AS_TITLE" val="Aspose.Slides for .NET 4.0 Client Profile"/>
  <p:tag name="AS_VERSION" val="20.4"/>
</p:tagLst>
</file>

<file path=ppt/theme/theme1.xml><?xml version="1.0" encoding="utf-8"?>
<a:theme xmlns:a="http://schemas.openxmlformats.org/drawingml/2006/m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2248</Words>
  <Application>WPS 演示</Application>
  <PresentationFormat/>
  <Paragraphs>234</Paragraphs>
  <Slides>31</Slides>
  <Notes>1</Notes>
  <HiddenSlides>0</HiddenSlides>
  <MMClips>1</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31</vt:i4>
      </vt:variant>
    </vt:vector>
  </HeadingPairs>
  <TitlesOfParts>
    <vt:vector size="55" baseType="lpstr">
      <vt:lpstr>Arial</vt:lpstr>
      <vt:lpstr>宋体</vt:lpstr>
      <vt:lpstr>Wingdings</vt:lpstr>
      <vt:lpstr>字魂37号-波纹乖乖体</vt:lpstr>
      <vt:lpstr>三极义黑简体</vt:lpstr>
      <vt:lpstr>字魂56号-洪亮毛笔隶书简体</vt:lpstr>
      <vt:lpstr>仓耳明楷 W03</vt:lpstr>
      <vt:lpstr>Arial</vt:lpstr>
      <vt:lpstr>Open Sans Light</vt:lpstr>
      <vt:lpstr>Segoe Print</vt:lpstr>
      <vt:lpstr>Open Sans</vt:lpstr>
      <vt:lpstr>Montserrat</vt:lpstr>
      <vt:lpstr>思源黑体 Light</vt:lpstr>
      <vt:lpstr>zihun58hao-chuangzhonghei</vt:lpstr>
      <vt:lpstr>Open Sans</vt:lpstr>
      <vt:lpstr>思源黑体</vt:lpstr>
      <vt:lpstr>等线</vt:lpstr>
      <vt:lpstr>Arial Unicode MS</vt:lpstr>
      <vt:lpstr>等线 Light</vt:lpstr>
      <vt:lpstr>微软雅黑</vt:lpstr>
      <vt:lpstr>黑体</vt:lpstr>
      <vt:lpstr>Calibri</vt:lpstr>
      <vt:lpstr/>
      <vt:lpstr>1_</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cp:lastModifiedBy>
  <cp:revision>3</cp:revision>
  <cp:lastPrinted>2021-06-21T16:36:00Z</cp:lastPrinted>
  <dcterms:created xsi:type="dcterms:W3CDTF">2021-06-21T16:36:00Z</dcterms:created>
  <dcterms:modified xsi:type="dcterms:W3CDTF">2022-04-30T10:26:54Z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BB18808FB6444580B1DFB23B76D492D0</vt:lpwstr>
  </property>
  <property fmtid="{D5CDD505-2E9C-101B-9397-08002B2CF9AE}" pid="3" name="KSOProductBuildVer">
    <vt:lpwstr>2052-11.1.0.11691</vt:lpwstr>
  </property>
</Properties>
</file>